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-108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4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4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4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14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4000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6;&#1072;&#1073;&#1086;&#1095;&#1080;&#1081;%20&#1089;&#1090;&#1086;&#1083;\&#1078;&#1080;&#1076;&#1077;%20&#1084;&#1086;&#1075;&#1078;&#1080;&#1079;&#1072;\&#1053;&#1072;&#1080;&#1083;&#1100;%20&#1058;&#1072;&#1073;&#1072;&#1085;&#1072;&#1082;&#1086;&#1074;%20-%20&#1069;&#1090;&#1085;&#1101;%20&#1103;&#1082;&#1083;&#1072;&#1088;&#1099;,%20&#1072;&#1074;&#1099;&#1083;&#1099;&#1084;%20&#1084;&#1080;&#1085;&#1077;&#1084;%20&#1040;&#1088;&#1099;.mp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err="1" smtClean="0"/>
              <a:t>Авылым</a:t>
            </a:r>
            <a:r>
              <a:rPr lang="ru-RU" sz="7200" dirty="0" smtClean="0"/>
              <a:t> минем - АРЫ</a:t>
            </a:r>
            <a:endParaRPr lang="ru-RU" sz="7200" dirty="0"/>
          </a:p>
        </p:txBody>
      </p:sp>
      <p:pic>
        <p:nvPicPr>
          <p:cNvPr id="3" name="Наиль Табанаков - Этнэ яклары, авылым минем Ары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13906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8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836712"/>
            <a:ext cx="2743200" cy="54116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-  </a:t>
            </a:r>
            <a:r>
              <a:rPr lang="ru-RU" dirty="0" err="1" smtClean="0"/>
              <a:t>Тормыш</a:t>
            </a:r>
            <a:r>
              <a:rPr lang="ru-RU" dirty="0" smtClean="0"/>
              <a:t> </a:t>
            </a:r>
            <a:r>
              <a:rPr lang="ru-RU" dirty="0" err="1" smtClean="0"/>
              <a:t>юлымны</a:t>
            </a:r>
            <a:r>
              <a:rPr lang="ru-RU" dirty="0" smtClean="0"/>
              <a:t> </a:t>
            </a:r>
            <a:r>
              <a:rPr lang="ru-RU" dirty="0" err="1" smtClean="0"/>
              <a:t>мэктэптэ</a:t>
            </a:r>
            <a:r>
              <a:rPr lang="ru-RU" dirty="0" smtClean="0"/>
              <a:t> </a:t>
            </a:r>
            <a:r>
              <a:rPr lang="ru-RU" dirty="0" err="1" smtClean="0"/>
              <a:t>укыган</a:t>
            </a:r>
            <a:r>
              <a:rPr lang="ru-RU" dirty="0" smtClean="0"/>
              <a:t>  </a:t>
            </a:r>
            <a:r>
              <a:rPr lang="ru-RU" dirty="0" err="1" smtClean="0"/>
              <a:t>чордан</a:t>
            </a:r>
            <a:r>
              <a:rPr lang="ru-RU" dirty="0" smtClean="0"/>
              <a:t> </a:t>
            </a:r>
            <a:r>
              <a:rPr lang="ru-RU" dirty="0" err="1" smtClean="0"/>
              <a:t>башлау</a:t>
            </a:r>
            <a:r>
              <a:rPr lang="ru-RU" dirty="0" smtClean="0"/>
              <a:t> </a:t>
            </a:r>
            <a:r>
              <a:rPr lang="ru-RU" dirty="0" err="1" smtClean="0"/>
              <a:t>доресрэк</a:t>
            </a:r>
            <a:r>
              <a:rPr lang="ru-RU" dirty="0" smtClean="0"/>
              <a:t> </a:t>
            </a:r>
            <a:r>
              <a:rPr lang="ru-RU" dirty="0" err="1" smtClean="0"/>
              <a:t>булыр</a:t>
            </a:r>
            <a:r>
              <a:rPr lang="ru-RU" dirty="0" smtClean="0"/>
              <a:t>, - </a:t>
            </a:r>
            <a:r>
              <a:rPr lang="ru-RU" dirty="0" err="1" smtClean="0"/>
              <a:t>ди</a:t>
            </a:r>
            <a:r>
              <a:rPr lang="ru-RU" dirty="0" smtClean="0"/>
              <a:t> </a:t>
            </a:r>
            <a:r>
              <a:rPr lang="ru-RU" dirty="0" err="1" smtClean="0"/>
              <a:t>Гарэфи</a:t>
            </a:r>
            <a:r>
              <a:rPr lang="ru-RU" dirty="0" smtClean="0"/>
              <a:t> </a:t>
            </a:r>
            <a:r>
              <a:rPr lang="ru-RU" dirty="0" err="1" smtClean="0"/>
              <a:t>Эхмэтжанов</a:t>
            </a:r>
            <a:r>
              <a:rPr lang="ru-RU" dirty="0" smtClean="0"/>
              <a:t>. 1937 </a:t>
            </a:r>
            <a:r>
              <a:rPr lang="ru-RU" dirty="0" err="1" smtClean="0"/>
              <a:t>елдан</a:t>
            </a:r>
            <a:r>
              <a:rPr lang="ru-RU" dirty="0" smtClean="0"/>
              <a:t> 1943 </a:t>
            </a:r>
            <a:r>
              <a:rPr lang="ru-RU" dirty="0" err="1" smtClean="0"/>
              <a:t>елга</a:t>
            </a:r>
            <a:r>
              <a:rPr lang="ru-RU" dirty="0" smtClean="0"/>
              <a:t> </a:t>
            </a:r>
            <a:r>
              <a:rPr lang="ru-RU" dirty="0" err="1" smtClean="0"/>
              <a:t>кадэр</a:t>
            </a:r>
            <a:r>
              <a:rPr lang="ru-RU" dirty="0" smtClean="0"/>
              <a:t> Ары, </a:t>
            </a:r>
            <a:r>
              <a:rPr lang="ru-RU" dirty="0" err="1" smtClean="0"/>
              <a:t>Кулле</a:t>
            </a:r>
            <a:r>
              <a:rPr lang="ru-RU" dirty="0" smtClean="0"/>
              <a:t> Киме </a:t>
            </a:r>
            <a:r>
              <a:rPr lang="ru-RU" dirty="0" err="1" smtClean="0"/>
              <a:t>мэктэплэрендэ</a:t>
            </a:r>
            <a:r>
              <a:rPr lang="ru-RU" dirty="0" smtClean="0"/>
              <a:t> </a:t>
            </a:r>
            <a:r>
              <a:rPr lang="en-US" dirty="0" smtClean="0"/>
              <a:t>VII </a:t>
            </a:r>
            <a:r>
              <a:rPr lang="ru-RU" dirty="0" err="1" smtClean="0"/>
              <a:t>сыйныф</a:t>
            </a:r>
            <a:r>
              <a:rPr lang="ru-RU" dirty="0" smtClean="0"/>
              <a:t> </a:t>
            </a:r>
            <a:r>
              <a:rPr lang="ru-RU" dirty="0" err="1" smtClean="0"/>
              <a:t>укып</a:t>
            </a:r>
            <a:r>
              <a:rPr lang="ru-RU" dirty="0" smtClean="0"/>
              <a:t> </a:t>
            </a:r>
            <a:r>
              <a:rPr lang="ru-RU" dirty="0" err="1" smtClean="0"/>
              <a:t>белем</a:t>
            </a:r>
            <a:r>
              <a:rPr lang="ru-RU" dirty="0" smtClean="0"/>
              <a:t> </a:t>
            </a:r>
            <a:r>
              <a:rPr lang="ru-RU" dirty="0" err="1" smtClean="0"/>
              <a:t>алдым</a:t>
            </a:r>
            <a:r>
              <a:rPr lang="ru-RU" dirty="0" smtClean="0"/>
              <a:t>. </a:t>
            </a:r>
            <a:r>
              <a:rPr lang="ru-RU" dirty="0" err="1" smtClean="0"/>
              <a:t>Кондез</a:t>
            </a:r>
            <a:r>
              <a:rPr lang="ru-RU" dirty="0" smtClean="0"/>
              <a:t> </a:t>
            </a:r>
            <a:r>
              <a:rPr lang="ru-RU" dirty="0" err="1" smtClean="0"/>
              <a:t>укып</a:t>
            </a:r>
            <a:r>
              <a:rPr lang="ru-RU" dirty="0" smtClean="0"/>
              <a:t>, </a:t>
            </a:r>
            <a:r>
              <a:rPr lang="ru-RU" dirty="0" err="1" smtClean="0"/>
              <a:t>тонлэ</a:t>
            </a:r>
            <a:r>
              <a:rPr lang="ru-RU" dirty="0" smtClean="0"/>
              <a:t> </a:t>
            </a:r>
            <a:r>
              <a:rPr lang="ru-RU" dirty="0" err="1" smtClean="0"/>
              <a:t>сыер</a:t>
            </a:r>
            <a:r>
              <a:rPr lang="ru-RU" dirty="0" smtClean="0"/>
              <a:t>, </a:t>
            </a:r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жигеп</a:t>
            </a:r>
            <a:r>
              <a:rPr lang="ru-RU" dirty="0" smtClean="0"/>
              <a:t> </a:t>
            </a:r>
            <a:r>
              <a:rPr lang="ru-RU" dirty="0" err="1" smtClean="0"/>
              <a:t>басудан,кибэннэн</a:t>
            </a:r>
            <a:r>
              <a:rPr lang="ru-RU" dirty="0" smtClean="0"/>
              <a:t> </a:t>
            </a:r>
            <a:r>
              <a:rPr lang="ru-RU" dirty="0" err="1" smtClean="0"/>
              <a:t>эвенгэ</a:t>
            </a:r>
            <a:r>
              <a:rPr lang="ru-RU" dirty="0" smtClean="0"/>
              <a:t> </a:t>
            </a:r>
            <a:r>
              <a:rPr lang="ru-RU" dirty="0" err="1" smtClean="0"/>
              <a:t>ашлык</a:t>
            </a:r>
            <a:r>
              <a:rPr lang="ru-RU" dirty="0" smtClean="0"/>
              <a:t> </a:t>
            </a:r>
            <a:r>
              <a:rPr lang="ru-RU" dirty="0" err="1" smtClean="0"/>
              <a:t>ташыдым</a:t>
            </a:r>
            <a:r>
              <a:rPr lang="ru-RU" dirty="0" smtClean="0"/>
              <a:t>, 1943нен </a:t>
            </a:r>
            <a:r>
              <a:rPr lang="ru-RU" dirty="0" err="1" smtClean="0"/>
              <a:t>октябрендэ</a:t>
            </a:r>
            <a:r>
              <a:rPr lang="ru-RU" dirty="0" smtClean="0"/>
              <a:t> </a:t>
            </a:r>
            <a:r>
              <a:rPr lang="ru-RU" dirty="0" err="1" smtClean="0"/>
              <a:t>колхозга</a:t>
            </a:r>
            <a:r>
              <a:rPr lang="ru-RU" dirty="0" smtClean="0"/>
              <a:t> </a:t>
            </a:r>
            <a:r>
              <a:rPr lang="ru-RU" dirty="0" err="1" smtClean="0"/>
              <a:t>бирелгэн</a:t>
            </a:r>
            <a:r>
              <a:rPr lang="ru-RU" dirty="0" smtClean="0"/>
              <a:t> </a:t>
            </a:r>
            <a:r>
              <a:rPr lang="ru-RU" dirty="0" err="1" smtClean="0"/>
              <a:t>нэрэт</a:t>
            </a:r>
            <a:r>
              <a:rPr lang="ru-RU" dirty="0" smtClean="0"/>
              <a:t> </a:t>
            </a:r>
            <a:r>
              <a:rPr lang="ru-RU" dirty="0" err="1" smtClean="0"/>
              <a:t>нигезендэ</a:t>
            </a:r>
            <a:r>
              <a:rPr lang="ru-RU" dirty="0" smtClean="0"/>
              <a:t>, 1927 </a:t>
            </a:r>
            <a:r>
              <a:rPr lang="ru-RU" dirty="0" err="1" smtClean="0"/>
              <a:t>елгы</a:t>
            </a:r>
            <a:r>
              <a:rPr lang="ru-RU" dirty="0" smtClean="0"/>
              <a:t> </a:t>
            </a:r>
            <a:r>
              <a:rPr lang="ru-RU" dirty="0" err="1" smtClean="0"/>
              <a:t>егетлэр</a:t>
            </a:r>
            <a:r>
              <a:rPr lang="ru-RU" dirty="0" smtClean="0"/>
              <a:t> </a:t>
            </a:r>
            <a:r>
              <a:rPr lang="ru-RU" dirty="0" err="1" smtClean="0"/>
              <a:t>белэн</a:t>
            </a:r>
            <a:r>
              <a:rPr lang="ru-RU" dirty="0" smtClean="0"/>
              <a:t> </a:t>
            </a:r>
            <a:r>
              <a:rPr lang="ru-RU" dirty="0" err="1" smtClean="0"/>
              <a:t>бергэ</a:t>
            </a:r>
            <a:r>
              <a:rPr lang="ru-RU" dirty="0" smtClean="0"/>
              <a:t>, </a:t>
            </a:r>
            <a:r>
              <a:rPr lang="ru-RU" dirty="0" err="1" smtClean="0"/>
              <a:t>Маринын</a:t>
            </a:r>
            <a:r>
              <a:rPr lang="ru-RU" dirty="0" smtClean="0"/>
              <a:t> </a:t>
            </a:r>
            <a:r>
              <a:rPr lang="ru-RU" dirty="0" err="1" smtClean="0"/>
              <a:t>Суслонгерыннан</a:t>
            </a:r>
            <a:r>
              <a:rPr lang="ru-RU" dirty="0" smtClean="0"/>
              <a:t> </a:t>
            </a:r>
            <a:r>
              <a:rPr lang="ru-RU" dirty="0" err="1" smtClean="0"/>
              <a:t>Шелонгер</a:t>
            </a:r>
            <a:r>
              <a:rPr lang="ru-RU" dirty="0" smtClean="0"/>
              <a:t> </a:t>
            </a:r>
            <a:r>
              <a:rPr lang="ru-RU" dirty="0" err="1" smtClean="0"/>
              <a:t>станциясенэ</a:t>
            </a:r>
            <a:r>
              <a:rPr lang="ru-RU" dirty="0" smtClean="0"/>
              <a:t> </a:t>
            </a:r>
            <a:r>
              <a:rPr lang="ru-RU" dirty="0" err="1" smtClean="0"/>
              <a:t>агач</a:t>
            </a:r>
            <a:r>
              <a:rPr lang="ru-RU" dirty="0" smtClean="0"/>
              <a:t> </a:t>
            </a:r>
            <a:r>
              <a:rPr lang="ru-RU" dirty="0" err="1" smtClean="0"/>
              <a:t>ташыдым</a:t>
            </a:r>
            <a:r>
              <a:rPr lang="ru-RU" dirty="0" smtClean="0"/>
              <a:t>, -</a:t>
            </a:r>
            <a:r>
              <a:rPr lang="ru-RU" dirty="0" err="1" smtClean="0"/>
              <a:t>ди</a:t>
            </a:r>
            <a:r>
              <a:rPr lang="ru-RU" dirty="0" smtClean="0"/>
              <a:t>. 1944 </a:t>
            </a:r>
            <a:r>
              <a:rPr lang="ru-RU" dirty="0" err="1" smtClean="0"/>
              <a:t>елнын</a:t>
            </a:r>
            <a:r>
              <a:rPr lang="ru-RU" dirty="0" smtClean="0"/>
              <a:t> </a:t>
            </a:r>
            <a:r>
              <a:rPr lang="ru-RU" dirty="0" err="1" smtClean="0"/>
              <a:t>урак</a:t>
            </a:r>
            <a:r>
              <a:rPr lang="ru-RU" dirty="0" smtClean="0"/>
              <a:t> осте </a:t>
            </a:r>
            <a:r>
              <a:rPr lang="ru-RU" dirty="0" err="1" smtClean="0"/>
              <a:t>башлангач</a:t>
            </a:r>
            <a:r>
              <a:rPr lang="ru-RU" dirty="0" smtClean="0"/>
              <a:t> </a:t>
            </a:r>
            <a:r>
              <a:rPr lang="ru-RU" dirty="0" err="1" smtClean="0"/>
              <a:t>кына</a:t>
            </a:r>
            <a:r>
              <a:rPr lang="ru-RU" dirty="0" smtClean="0"/>
              <a:t> </a:t>
            </a:r>
            <a:r>
              <a:rPr lang="ru-RU" dirty="0" err="1" smtClean="0"/>
              <a:t>туган</a:t>
            </a:r>
            <a:r>
              <a:rPr lang="ru-RU" dirty="0" smtClean="0"/>
              <a:t> </a:t>
            </a:r>
            <a:r>
              <a:rPr lang="ru-RU" dirty="0" err="1" smtClean="0"/>
              <a:t>авылына</a:t>
            </a:r>
            <a:r>
              <a:rPr lang="ru-RU" dirty="0" smtClean="0"/>
              <a:t> </a:t>
            </a:r>
            <a:r>
              <a:rPr lang="ru-RU" dirty="0" err="1" smtClean="0"/>
              <a:t>эйлэнеп</a:t>
            </a:r>
            <a:r>
              <a:rPr lang="ru-RU" dirty="0" smtClean="0"/>
              <a:t> </a:t>
            </a:r>
            <a:r>
              <a:rPr lang="ru-RU" dirty="0" err="1" smtClean="0"/>
              <a:t>кайта</a:t>
            </a:r>
            <a:r>
              <a:rPr lang="ru-RU" dirty="0" smtClean="0"/>
              <a:t>. </a:t>
            </a:r>
            <a:r>
              <a:rPr lang="ru-RU" dirty="0" err="1" smtClean="0"/>
              <a:t>Аннан</a:t>
            </a:r>
            <a:r>
              <a:rPr lang="ru-RU" dirty="0" smtClean="0"/>
              <a:t> </a:t>
            </a:r>
            <a:r>
              <a:rPr lang="ru-RU" dirty="0" err="1" smtClean="0"/>
              <a:t>кайткач</a:t>
            </a:r>
            <a:r>
              <a:rPr lang="ru-RU" dirty="0" smtClean="0"/>
              <a:t>, </a:t>
            </a:r>
            <a:r>
              <a:rPr lang="ru-RU" dirty="0" err="1" smtClean="0"/>
              <a:t>Алат</a:t>
            </a:r>
            <a:r>
              <a:rPr lang="ru-RU" dirty="0" smtClean="0"/>
              <a:t> </a:t>
            </a:r>
            <a:r>
              <a:rPr lang="ru-RU" dirty="0" err="1" smtClean="0"/>
              <a:t>спиртзаводына</a:t>
            </a:r>
            <a:r>
              <a:rPr lang="ru-RU" dirty="0" smtClean="0"/>
              <a:t> </a:t>
            </a:r>
            <a:r>
              <a:rPr lang="ru-RU" dirty="0" err="1" smtClean="0"/>
              <a:t>ашлык</a:t>
            </a:r>
            <a:r>
              <a:rPr lang="ru-RU" dirty="0" smtClean="0"/>
              <a:t>, </a:t>
            </a:r>
            <a:r>
              <a:rPr lang="ru-RU" dirty="0" err="1" smtClean="0"/>
              <a:t>бэрэнге</a:t>
            </a:r>
            <a:r>
              <a:rPr lang="ru-RU" dirty="0" smtClean="0"/>
              <a:t> </a:t>
            </a:r>
            <a:r>
              <a:rPr lang="ru-RU" dirty="0" err="1" smtClean="0"/>
              <a:t>ташый</a:t>
            </a:r>
            <a:r>
              <a:rPr lang="ru-RU" dirty="0" smtClean="0"/>
              <a:t>. Э </a:t>
            </a:r>
            <a:r>
              <a:rPr lang="ru-RU" dirty="0" err="1" smtClean="0"/>
              <a:t>инде</a:t>
            </a:r>
            <a:r>
              <a:rPr lang="ru-RU" dirty="0" smtClean="0"/>
              <a:t> 1945 ел </a:t>
            </a:r>
            <a:r>
              <a:rPr lang="ru-RU" dirty="0" err="1" smtClean="0"/>
              <a:t>ахырында</a:t>
            </a:r>
            <a:r>
              <a:rPr lang="ru-RU" dirty="0" smtClean="0"/>
              <a:t> Арча </a:t>
            </a:r>
            <a:r>
              <a:rPr lang="ru-RU" dirty="0" err="1" smtClean="0"/>
              <a:t>янындагы</a:t>
            </a:r>
            <a:r>
              <a:rPr lang="ru-RU" dirty="0" smtClean="0"/>
              <a:t> </a:t>
            </a:r>
            <a:r>
              <a:rPr lang="ru-RU" dirty="0" err="1" smtClean="0"/>
              <a:t>Урнэккэ</a:t>
            </a:r>
            <a:r>
              <a:rPr lang="ru-RU" dirty="0" smtClean="0"/>
              <a:t> </a:t>
            </a:r>
            <a:r>
              <a:rPr lang="ru-RU" dirty="0" err="1" smtClean="0"/>
              <a:t>тракторчыга</a:t>
            </a:r>
            <a:r>
              <a:rPr lang="ru-RU" dirty="0" smtClean="0"/>
              <a:t> </a:t>
            </a:r>
            <a:r>
              <a:rPr lang="ru-RU" dirty="0" err="1" smtClean="0"/>
              <a:t>укырга</a:t>
            </a:r>
            <a:r>
              <a:rPr lang="ru-RU" dirty="0" smtClean="0"/>
              <a:t> </a:t>
            </a:r>
            <a:r>
              <a:rPr lang="ru-RU" dirty="0" err="1" smtClean="0"/>
              <a:t>жибэрэлэр</a:t>
            </a:r>
            <a:r>
              <a:rPr lang="ru-RU" dirty="0" smtClean="0"/>
              <a:t>. 5 ай </a:t>
            </a:r>
            <a:r>
              <a:rPr lang="ru-RU" dirty="0" err="1" smtClean="0"/>
              <a:t>укыганнан</a:t>
            </a:r>
            <a:r>
              <a:rPr lang="ru-RU" dirty="0" smtClean="0"/>
              <a:t> сон, 1946 </a:t>
            </a:r>
            <a:r>
              <a:rPr lang="ru-RU" dirty="0" err="1" smtClean="0"/>
              <a:t>елнын</a:t>
            </a:r>
            <a:r>
              <a:rPr lang="ru-RU" dirty="0" smtClean="0"/>
              <a:t> </a:t>
            </a:r>
            <a:r>
              <a:rPr lang="ru-RU" dirty="0" err="1" smtClean="0"/>
              <a:t>язында</a:t>
            </a:r>
            <a:r>
              <a:rPr lang="ru-RU" dirty="0" smtClean="0"/>
              <a:t> </a:t>
            </a:r>
            <a:r>
              <a:rPr lang="ru-RU" dirty="0" err="1" smtClean="0"/>
              <a:t>тракторчы</a:t>
            </a:r>
            <a:r>
              <a:rPr lang="ru-RU" dirty="0" smtClean="0"/>
              <a:t> </a:t>
            </a:r>
            <a:r>
              <a:rPr lang="ru-RU" dirty="0" err="1" smtClean="0"/>
              <a:t>таныклыгы</a:t>
            </a:r>
            <a:r>
              <a:rPr lang="ru-RU" dirty="0" smtClean="0"/>
              <a:t> </a:t>
            </a:r>
            <a:r>
              <a:rPr lang="ru-RU" dirty="0" err="1" smtClean="0"/>
              <a:t>белэн</a:t>
            </a:r>
            <a:r>
              <a:rPr lang="ru-RU" dirty="0" smtClean="0"/>
              <a:t> </a:t>
            </a:r>
            <a:r>
              <a:rPr lang="ru-RU" dirty="0" err="1" smtClean="0"/>
              <a:t>кайта</a:t>
            </a:r>
            <a:r>
              <a:rPr lang="ru-RU" dirty="0" smtClean="0"/>
              <a:t>. </a:t>
            </a:r>
            <a:r>
              <a:rPr lang="ru-RU" dirty="0" err="1" smtClean="0"/>
              <a:t>Шул</a:t>
            </a:r>
            <a:r>
              <a:rPr lang="ru-RU" dirty="0" smtClean="0"/>
              <a:t> </a:t>
            </a:r>
            <a:r>
              <a:rPr lang="ru-RU" dirty="0" err="1" smtClean="0"/>
              <a:t>елны</a:t>
            </a:r>
            <a:r>
              <a:rPr lang="ru-RU" dirty="0" smtClean="0"/>
              <a:t> «За </a:t>
            </a:r>
            <a:r>
              <a:rPr lang="ru-RU" dirty="0" err="1" smtClean="0"/>
              <a:t>доблесный</a:t>
            </a:r>
            <a:r>
              <a:rPr lang="ru-RU" dirty="0" smtClean="0"/>
              <a:t> труд в ВОВ 1941-1945г» </a:t>
            </a:r>
            <a:r>
              <a:rPr lang="ru-RU" dirty="0" err="1" smtClean="0"/>
              <a:t>медаленэ</a:t>
            </a:r>
            <a:r>
              <a:rPr lang="ru-RU" dirty="0" smtClean="0"/>
              <a:t> лаек </a:t>
            </a:r>
            <a:r>
              <a:rPr lang="ru-RU" dirty="0" err="1" smtClean="0"/>
              <a:t>була</a:t>
            </a:r>
            <a:r>
              <a:rPr lang="ru-RU" dirty="0" smtClean="0"/>
              <a:t>. «Колесный» </a:t>
            </a:r>
            <a:r>
              <a:rPr lang="ru-RU" dirty="0" err="1" smtClean="0"/>
              <a:t>тракторга</a:t>
            </a:r>
            <a:r>
              <a:rPr lang="ru-RU" dirty="0" smtClean="0"/>
              <a:t> </a:t>
            </a:r>
            <a:r>
              <a:rPr lang="ru-RU" dirty="0" err="1" smtClean="0"/>
              <a:t>утыра</a:t>
            </a:r>
            <a:r>
              <a:rPr lang="ru-RU" dirty="0" smtClean="0"/>
              <a:t>, </a:t>
            </a:r>
            <a:r>
              <a:rPr lang="ru-RU" dirty="0" err="1" smtClean="0"/>
              <a:t>шунда</a:t>
            </a:r>
            <a:r>
              <a:rPr lang="ru-RU" dirty="0" smtClean="0"/>
              <a:t> </a:t>
            </a:r>
            <a:r>
              <a:rPr lang="ru-RU" dirty="0" err="1" smtClean="0"/>
              <a:t>тракторнын</a:t>
            </a:r>
            <a:r>
              <a:rPr lang="ru-RU" dirty="0" smtClean="0"/>
              <a:t> шкивы </a:t>
            </a:r>
            <a:r>
              <a:rPr lang="ru-RU" dirty="0" err="1" smtClean="0"/>
              <a:t>ярдэмендэ</a:t>
            </a:r>
            <a:r>
              <a:rPr lang="ru-RU" dirty="0" smtClean="0"/>
              <a:t> «сложный молотилка»</a:t>
            </a:r>
            <a:r>
              <a:rPr lang="ru-RU" dirty="0" err="1" smtClean="0"/>
              <a:t>ны</a:t>
            </a:r>
            <a:r>
              <a:rPr lang="ru-RU" dirty="0" smtClean="0"/>
              <a:t> </a:t>
            </a:r>
            <a:r>
              <a:rPr lang="ru-RU" dirty="0" err="1" smtClean="0"/>
              <a:t>эйлэндергэндэ</a:t>
            </a:r>
            <a:r>
              <a:rPr lang="ru-RU" dirty="0" smtClean="0"/>
              <a:t>, </a:t>
            </a:r>
            <a:r>
              <a:rPr lang="ru-RU" dirty="0" err="1" smtClean="0"/>
              <a:t>кулын</a:t>
            </a:r>
            <a:r>
              <a:rPr lang="ru-RU" dirty="0" smtClean="0"/>
              <a:t> </a:t>
            </a:r>
            <a:r>
              <a:rPr lang="ru-RU" dirty="0" err="1" smtClean="0"/>
              <a:t>сындыра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5" name="Содержимое 4" descr="8wWvEGGpY4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196752"/>
            <a:ext cx="5111750" cy="5112567"/>
          </a:xfrm>
        </p:spPr>
      </p:pic>
    </p:spTree>
  </p:cSld>
  <p:clrMapOvr>
    <a:masterClrMapping/>
  </p:clrMapOvr>
  <p:transition advClick="0" advTm="14015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908720"/>
            <a:ext cx="2743200" cy="5339680"/>
          </a:xfrm>
        </p:spPr>
        <p:txBody>
          <a:bodyPr>
            <a:normAutofit/>
          </a:bodyPr>
          <a:lstStyle/>
          <a:p>
            <a:r>
              <a:rPr lang="ru-RU" sz="1800" b="1" i="1" dirty="0" smtClean="0"/>
              <a:t>1957 </a:t>
            </a:r>
            <a:r>
              <a:rPr lang="ru-RU" sz="1800" b="1" i="1" dirty="0" err="1" smtClean="0"/>
              <a:t>елны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СССРнын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мэдэният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министрлыгы</a:t>
            </a:r>
            <a:r>
              <a:rPr lang="ru-RU" sz="1800" b="1" i="1" dirty="0" smtClean="0"/>
              <a:t> татар </a:t>
            </a:r>
            <a:r>
              <a:rPr lang="ru-RU" sz="1800" b="1" i="1" dirty="0" err="1" smtClean="0"/>
              <a:t>эдэбияты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сэнгате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декадасы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уздыра</a:t>
            </a:r>
            <a:r>
              <a:rPr lang="ru-RU" sz="1800" b="1" i="1" dirty="0" smtClean="0"/>
              <a:t>. </a:t>
            </a:r>
            <a:r>
              <a:rPr lang="ru-RU" sz="1800" b="1" i="1" dirty="0" err="1" smtClean="0"/>
              <a:t>Республиканын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торле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районнарыннан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жыелган</a:t>
            </a:r>
            <a:r>
              <a:rPr lang="ru-RU" sz="1800" b="1" i="1" dirty="0" smtClean="0"/>
              <a:t> 120 </a:t>
            </a:r>
            <a:r>
              <a:rPr lang="ru-RU" sz="1800" b="1" i="1" dirty="0" err="1" smtClean="0"/>
              <a:t>кешелек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узешчэннэр</a:t>
            </a:r>
            <a:r>
              <a:rPr lang="ru-RU" sz="1800" b="1" i="1" dirty="0" smtClean="0"/>
              <a:t> хоры </a:t>
            </a:r>
            <a:r>
              <a:rPr lang="ru-RU" sz="1800" b="1" i="1" dirty="0" err="1" smtClean="0"/>
              <a:t>данлыклы</a:t>
            </a:r>
            <a:r>
              <a:rPr lang="ru-RU" sz="1800" b="1" i="1" dirty="0" smtClean="0"/>
              <a:t> «Соловей» </a:t>
            </a:r>
            <a:r>
              <a:rPr lang="ru-RU" sz="1800" b="1" i="1" dirty="0" err="1" smtClean="0"/>
              <a:t>жыры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тэржемэсен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тэкъдим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итэ</a:t>
            </a:r>
            <a:r>
              <a:rPr lang="ru-RU" sz="1800" b="1" i="1" dirty="0" smtClean="0"/>
              <a:t>. </a:t>
            </a:r>
            <a:r>
              <a:rPr lang="ru-RU" sz="1800" b="1" i="1" dirty="0" err="1" smtClean="0"/>
              <a:t>Хорга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Фэрит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Яруллин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нэселеннэн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булган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Разыя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Яруллина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дирижерлык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итэ</a:t>
            </a:r>
            <a:r>
              <a:rPr lang="ru-RU" sz="1800" b="1" i="1" dirty="0" smtClean="0"/>
              <a:t>. Э </a:t>
            </a:r>
            <a:r>
              <a:rPr lang="ru-RU" sz="1800" b="1" i="1" dirty="0" err="1" smtClean="0"/>
              <a:t>башлап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жырлаучы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Гарэфи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абый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була</a:t>
            </a:r>
            <a:endParaRPr lang="ru-RU" sz="1800" dirty="0" smtClean="0"/>
          </a:p>
          <a:p>
            <a:endParaRPr lang="ru-RU" sz="1800" dirty="0"/>
          </a:p>
        </p:txBody>
      </p:sp>
      <p:pic>
        <p:nvPicPr>
          <p:cNvPr id="5" name="Содержимое 4" descr="BeJ6cboDwTc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052736"/>
            <a:ext cx="5111750" cy="5184575"/>
          </a:xfrm>
        </p:spPr>
      </p:pic>
    </p:spTree>
  </p:cSld>
  <p:clrMapOvr>
    <a:masterClrMapping/>
  </p:clrMapOvr>
  <p:transition advClick="0" advTm="14407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836712"/>
            <a:ext cx="2743200" cy="5411688"/>
          </a:xfrm>
        </p:spPr>
        <p:txBody>
          <a:bodyPr/>
          <a:lstStyle/>
          <a:p>
            <a:r>
              <a:rPr lang="ru-RU" dirty="0" smtClean="0"/>
              <a:t>1948 ел </a:t>
            </a:r>
            <a:r>
              <a:rPr lang="ru-RU" dirty="0" err="1" smtClean="0"/>
              <a:t>башларында</a:t>
            </a:r>
            <a:r>
              <a:rPr lang="ru-RU" dirty="0" smtClean="0"/>
              <a:t> </a:t>
            </a:r>
            <a:r>
              <a:rPr lang="ru-RU" dirty="0" err="1" smtClean="0"/>
              <a:t>Этнэ</a:t>
            </a:r>
            <a:r>
              <a:rPr lang="ru-RU" dirty="0" smtClean="0"/>
              <a:t> районы </a:t>
            </a:r>
            <a:r>
              <a:rPr lang="ru-RU" dirty="0" err="1" smtClean="0"/>
              <a:t>мэдэният</a:t>
            </a:r>
            <a:r>
              <a:rPr lang="ru-RU" dirty="0" smtClean="0"/>
              <a:t> </a:t>
            </a:r>
            <a:r>
              <a:rPr lang="ru-RU" dirty="0" err="1" smtClean="0"/>
              <a:t>булеге</a:t>
            </a:r>
            <a:r>
              <a:rPr lang="ru-RU" dirty="0" smtClean="0"/>
              <a:t> </a:t>
            </a:r>
            <a:r>
              <a:rPr lang="ru-RU" dirty="0" err="1" smtClean="0"/>
              <a:t>житэкчесе</a:t>
            </a:r>
            <a:r>
              <a:rPr lang="ru-RU" dirty="0" smtClean="0"/>
              <a:t> </a:t>
            </a:r>
            <a:r>
              <a:rPr lang="ru-RU" dirty="0" err="1" smtClean="0"/>
              <a:t>Разыя</a:t>
            </a:r>
            <a:r>
              <a:rPr lang="ru-RU" dirty="0" smtClean="0"/>
              <a:t> </a:t>
            </a:r>
            <a:r>
              <a:rPr lang="ru-RU" dirty="0" err="1" smtClean="0"/>
              <a:t>Хэбибуллина</a:t>
            </a:r>
            <a:r>
              <a:rPr lang="ru-RU" dirty="0" smtClean="0"/>
              <a:t> </a:t>
            </a:r>
            <a:r>
              <a:rPr lang="ru-RU" dirty="0" err="1" smtClean="0"/>
              <a:t>аны</a:t>
            </a:r>
            <a:r>
              <a:rPr lang="ru-RU" dirty="0" smtClean="0"/>
              <a:t> </a:t>
            </a:r>
            <a:r>
              <a:rPr lang="ru-RU" dirty="0" err="1" smtClean="0"/>
              <a:t>Мэскэугэ</a:t>
            </a:r>
            <a:r>
              <a:rPr lang="ru-RU" dirty="0" smtClean="0"/>
              <a:t>, </a:t>
            </a:r>
            <a:r>
              <a:rPr lang="ru-RU" dirty="0" err="1" smtClean="0"/>
              <a:t>Авыл</a:t>
            </a:r>
            <a:r>
              <a:rPr lang="ru-RU" dirty="0" smtClean="0"/>
              <a:t> </a:t>
            </a:r>
            <a:r>
              <a:rPr lang="ru-RU" dirty="0" err="1" smtClean="0"/>
              <a:t>хезмэтчэннэренен</a:t>
            </a:r>
            <a:r>
              <a:rPr lang="ru-RU" dirty="0" smtClean="0"/>
              <a:t> </a:t>
            </a:r>
            <a:r>
              <a:rPr lang="ru-RU" dirty="0" err="1" smtClean="0"/>
              <a:t>Ботенроссия</a:t>
            </a:r>
            <a:r>
              <a:rPr lang="ru-RU" dirty="0" smtClean="0"/>
              <a:t> </a:t>
            </a:r>
            <a:r>
              <a:rPr lang="ru-RU" dirty="0" err="1" smtClean="0"/>
              <a:t>сэнгать</a:t>
            </a:r>
            <a:r>
              <a:rPr lang="ru-RU" dirty="0" smtClean="0"/>
              <a:t> </a:t>
            </a:r>
            <a:r>
              <a:rPr lang="ru-RU" dirty="0" err="1" smtClean="0"/>
              <a:t>узешчэннэре</a:t>
            </a:r>
            <a:r>
              <a:rPr lang="ru-RU" dirty="0" smtClean="0"/>
              <a:t> </a:t>
            </a:r>
            <a:r>
              <a:rPr lang="ru-RU" dirty="0" err="1" smtClean="0"/>
              <a:t>смотрына</a:t>
            </a:r>
            <a:r>
              <a:rPr lang="ru-RU" dirty="0" smtClean="0"/>
              <a:t> </a:t>
            </a:r>
            <a:r>
              <a:rPr lang="ru-RU" dirty="0" err="1" smtClean="0"/>
              <a:t>барырга</a:t>
            </a:r>
            <a:r>
              <a:rPr lang="ru-RU" dirty="0" smtClean="0"/>
              <a:t> </a:t>
            </a:r>
            <a:r>
              <a:rPr lang="ru-RU" dirty="0" err="1" smtClean="0"/>
              <a:t>чакыра</a:t>
            </a:r>
            <a:r>
              <a:rPr lang="ru-RU" dirty="0" smtClean="0"/>
              <a:t>. </a:t>
            </a:r>
            <a:r>
              <a:rPr lang="ru-RU" dirty="0" err="1" smtClean="0"/>
              <a:t>Мэскэугэ</a:t>
            </a:r>
            <a:r>
              <a:rPr lang="ru-RU" dirty="0" smtClean="0"/>
              <a:t>  </a:t>
            </a:r>
            <a:r>
              <a:rPr lang="ru-RU" dirty="0" err="1" smtClean="0"/>
              <a:t>барганчы</a:t>
            </a:r>
            <a:r>
              <a:rPr lang="ru-RU" dirty="0" smtClean="0"/>
              <a:t> 1 ай </a:t>
            </a:r>
            <a:r>
              <a:rPr lang="ru-RU" dirty="0" err="1" smtClean="0"/>
              <a:t>дэвамында</a:t>
            </a:r>
            <a:r>
              <a:rPr lang="ru-RU" dirty="0" smtClean="0"/>
              <a:t> «Казан» </a:t>
            </a:r>
            <a:r>
              <a:rPr lang="ru-RU" dirty="0" err="1" smtClean="0"/>
              <a:t>шифаханэсендэ</a:t>
            </a:r>
            <a:r>
              <a:rPr lang="ru-RU" dirty="0" smtClean="0"/>
              <a:t> репетиция бара, </a:t>
            </a:r>
            <a:r>
              <a:rPr lang="ru-RU" dirty="0" err="1" smtClean="0"/>
              <a:t>коненэ</a:t>
            </a:r>
            <a:r>
              <a:rPr lang="ru-RU" dirty="0" smtClean="0"/>
              <a:t> 4 </a:t>
            </a:r>
            <a:r>
              <a:rPr lang="ru-RU" dirty="0" err="1" smtClean="0"/>
              <a:t>тапкыр</a:t>
            </a:r>
            <a:r>
              <a:rPr lang="ru-RU" dirty="0" smtClean="0"/>
              <a:t> </a:t>
            </a:r>
            <a:r>
              <a:rPr lang="ru-RU" dirty="0" err="1" smtClean="0"/>
              <a:t>ашатып-эчертэлэр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- 16 </a:t>
            </a:r>
            <a:r>
              <a:rPr lang="ru-RU" dirty="0" err="1" smtClean="0"/>
              <a:t>кеше</a:t>
            </a:r>
            <a:r>
              <a:rPr lang="ru-RU" dirty="0" smtClean="0"/>
              <a:t> </a:t>
            </a:r>
            <a:r>
              <a:rPr lang="ru-RU" dirty="0" err="1" smtClean="0"/>
              <a:t>идек</a:t>
            </a:r>
            <a:r>
              <a:rPr lang="ru-RU" dirty="0" smtClean="0"/>
              <a:t>, э </a:t>
            </a:r>
            <a:r>
              <a:rPr lang="ru-RU" dirty="0" err="1" smtClean="0"/>
              <a:t>ир-егетлэрдэн</a:t>
            </a:r>
            <a:r>
              <a:rPr lang="ru-RU" dirty="0" smtClean="0"/>
              <a:t> мин </a:t>
            </a:r>
            <a:r>
              <a:rPr lang="ru-RU" dirty="0" err="1" smtClean="0"/>
              <a:t>хэм</a:t>
            </a:r>
            <a:r>
              <a:rPr lang="ru-RU" dirty="0" smtClean="0"/>
              <a:t> </a:t>
            </a:r>
            <a:r>
              <a:rPr lang="ru-RU" dirty="0" err="1" smtClean="0"/>
              <a:t>гармунчы</a:t>
            </a:r>
            <a:r>
              <a:rPr lang="ru-RU" dirty="0" smtClean="0"/>
              <a:t> </a:t>
            </a:r>
            <a:r>
              <a:rPr lang="ru-RU" dirty="0" err="1" smtClean="0"/>
              <a:t>Хатыйп</a:t>
            </a:r>
            <a:r>
              <a:rPr lang="ru-RU" dirty="0" smtClean="0"/>
              <a:t> </a:t>
            </a:r>
            <a:r>
              <a:rPr lang="ru-RU" dirty="0" err="1" smtClean="0"/>
              <a:t>Галиев</a:t>
            </a:r>
            <a:r>
              <a:rPr lang="ru-RU" dirty="0" smtClean="0"/>
              <a:t> </a:t>
            </a:r>
            <a:r>
              <a:rPr lang="ru-RU" dirty="0" err="1" smtClean="0"/>
              <a:t>кенэ</a:t>
            </a:r>
            <a:r>
              <a:rPr lang="ru-RU" dirty="0" smtClean="0"/>
              <a:t>, обком </a:t>
            </a:r>
            <a:r>
              <a:rPr lang="ru-RU" dirty="0" err="1" smtClean="0"/>
              <a:t>жыелышыннан</a:t>
            </a:r>
            <a:r>
              <a:rPr lang="ru-RU" dirty="0" smtClean="0"/>
              <a:t> сон концерт </a:t>
            </a:r>
            <a:r>
              <a:rPr lang="ru-RU" dirty="0" err="1" smtClean="0"/>
              <a:t>куйдык</a:t>
            </a:r>
            <a:r>
              <a:rPr lang="ru-RU" dirty="0" smtClean="0"/>
              <a:t> – </a:t>
            </a:r>
            <a:r>
              <a:rPr lang="ru-RU" dirty="0" err="1" smtClean="0"/>
              <a:t>шунда</a:t>
            </a:r>
            <a:r>
              <a:rPr lang="ru-RU" dirty="0" smtClean="0"/>
              <a:t> </a:t>
            </a:r>
            <a:r>
              <a:rPr lang="ru-RU" dirty="0" err="1" smtClean="0"/>
              <a:t>беренче</a:t>
            </a:r>
            <a:r>
              <a:rPr lang="ru-RU" dirty="0" smtClean="0"/>
              <a:t> </a:t>
            </a:r>
            <a:r>
              <a:rPr lang="ru-RU" dirty="0" err="1" smtClean="0"/>
              <a:t>тапкыр</a:t>
            </a:r>
            <a:r>
              <a:rPr lang="ru-RU" dirty="0" smtClean="0"/>
              <a:t> </a:t>
            </a:r>
            <a:r>
              <a:rPr lang="ru-RU" dirty="0" err="1" smtClean="0"/>
              <a:t>грамотага</a:t>
            </a:r>
            <a:r>
              <a:rPr lang="ru-RU" dirty="0" smtClean="0"/>
              <a:t> лаек </a:t>
            </a:r>
            <a:r>
              <a:rPr lang="ru-RU" dirty="0" err="1" smtClean="0"/>
              <a:t>булдым</a:t>
            </a:r>
            <a:r>
              <a:rPr lang="ru-RU" dirty="0" smtClean="0"/>
              <a:t>, - </a:t>
            </a:r>
            <a:r>
              <a:rPr lang="ru-RU" dirty="0" err="1" smtClean="0"/>
              <a:t>дип</a:t>
            </a:r>
            <a:r>
              <a:rPr lang="ru-RU" dirty="0" smtClean="0"/>
              <a:t> </a:t>
            </a:r>
            <a:r>
              <a:rPr lang="ru-RU" dirty="0" err="1" smtClean="0"/>
              <a:t>искэ</a:t>
            </a:r>
            <a:r>
              <a:rPr lang="ru-RU" dirty="0" smtClean="0"/>
              <a:t> ала. </a:t>
            </a:r>
            <a:r>
              <a:rPr lang="ru-RU" dirty="0" err="1" smtClean="0"/>
              <a:t>Мэскэудэге</a:t>
            </a:r>
            <a:r>
              <a:rPr lang="ru-RU" dirty="0" smtClean="0"/>
              <a:t> смотр </a:t>
            </a:r>
            <a:r>
              <a:rPr lang="ru-RU" dirty="0" err="1" smtClean="0"/>
              <a:t>концертыннан</a:t>
            </a:r>
            <a:r>
              <a:rPr lang="ru-RU" dirty="0" smtClean="0"/>
              <a:t> сон, Ары </a:t>
            </a:r>
            <a:r>
              <a:rPr lang="ru-RU" dirty="0" err="1" smtClean="0"/>
              <a:t>авылы</a:t>
            </a:r>
            <a:r>
              <a:rPr lang="ru-RU" dirty="0" smtClean="0"/>
              <a:t> клубы </a:t>
            </a:r>
            <a:r>
              <a:rPr lang="ru-RU" dirty="0" err="1" smtClean="0"/>
              <a:t>модире</a:t>
            </a:r>
            <a:r>
              <a:rPr lang="ru-RU" dirty="0" smtClean="0"/>
              <a:t> </a:t>
            </a:r>
            <a:r>
              <a:rPr lang="ru-RU" dirty="0" err="1" smtClean="0"/>
              <a:t>Оркыя</a:t>
            </a:r>
            <a:r>
              <a:rPr lang="ru-RU" dirty="0" smtClean="0"/>
              <a:t> </a:t>
            </a:r>
            <a:r>
              <a:rPr lang="ru-RU" dirty="0" err="1" smtClean="0"/>
              <a:t>Исмэгыйлева</a:t>
            </a:r>
            <a:r>
              <a:rPr lang="ru-RU" dirty="0" smtClean="0"/>
              <a:t> – </a:t>
            </a:r>
            <a:r>
              <a:rPr lang="ru-RU" dirty="0" err="1" smtClean="0"/>
              <a:t>акчалата</a:t>
            </a:r>
            <a:r>
              <a:rPr lang="ru-RU" dirty="0" smtClean="0"/>
              <a:t>, э </a:t>
            </a:r>
            <a:r>
              <a:rPr lang="ru-RU" dirty="0" err="1" smtClean="0"/>
              <a:t>Гарэфи</a:t>
            </a:r>
            <a:r>
              <a:rPr lang="ru-RU" dirty="0" smtClean="0"/>
              <a:t> </a:t>
            </a:r>
            <a:r>
              <a:rPr lang="ru-RU" dirty="0" err="1" smtClean="0"/>
              <a:t>Эхмэтжанов</a:t>
            </a:r>
            <a:r>
              <a:rPr lang="ru-RU" dirty="0" smtClean="0"/>
              <a:t> 6 </a:t>
            </a:r>
            <a:r>
              <a:rPr lang="ru-RU" dirty="0" err="1" smtClean="0"/>
              <a:t>метрлык</a:t>
            </a:r>
            <a:r>
              <a:rPr lang="ru-RU" dirty="0" smtClean="0"/>
              <a:t> </a:t>
            </a:r>
            <a:r>
              <a:rPr lang="ru-RU" dirty="0" err="1" smtClean="0"/>
              <a:t>материягэ</a:t>
            </a:r>
            <a:r>
              <a:rPr lang="ru-RU" dirty="0" smtClean="0"/>
              <a:t> – </a:t>
            </a:r>
            <a:r>
              <a:rPr lang="ru-RU" dirty="0" err="1" smtClean="0"/>
              <a:t>пэлтэ</a:t>
            </a:r>
            <a:r>
              <a:rPr lang="ru-RU" dirty="0" smtClean="0"/>
              <a:t> </a:t>
            </a:r>
            <a:r>
              <a:rPr lang="ru-RU" dirty="0" err="1" smtClean="0"/>
              <a:t>тышлыгына</a:t>
            </a:r>
            <a:r>
              <a:rPr lang="ru-RU" dirty="0" smtClean="0"/>
              <a:t> лаек </a:t>
            </a:r>
            <a:r>
              <a:rPr lang="ru-RU" dirty="0" err="1" smtClean="0"/>
              <a:t>була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5" name="Содержимое 4" descr="K4bEOFhoNfQ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980728"/>
            <a:ext cx="5111750" cy="5328591"/>
          </a:xfrm>
        </p:spPr>
      </p:pic>
    </p:spTree>
  </p:cSld>
  <p:clrMapOvr>
    <a:masterClrMapping/>
  </p:clrMapOvr>
  <p:transition advClick="0" advTm="13765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908720"/>
            <a:ext cx="2743200" cy="5339680"/>
          </a:xfrm>
        </p:spPr>
        <p:txBody>
          <a:bodyPr/>
          <a:lstStyle/>
          <a:p>
            <a:r>
              <a:rPr lang="ru-RU" sz="1600" dirty="0" err="1" smtClean="0"/>
              <a:t>Ул</a:t>
            </a:r>
            <a:r>
              <a:rPr lang="ru-RU" sz="1600" dirty="0" smtClean="0"/>
              <a:t> </a:t>
            </a:r>
            <a:r>
              <a:rPr lang="ru-RU" sz="1600" dirty="0" err="1" smtClean="0"/>
              <a:t>пэлтэ</a:t>
            </a:r>
            <a:r>
              <a:rPr lang="ru-RU" sz="1600" dirty="0" smtClean="0"/>
              <a:t> </a:t>
            </a:r>
            <a:r>
              <a:rPr lang="ru-RU" sz="1600" dirty="0" err="1" smtClean="0"/>
              <a:t>искерсэ</a:t>
            </a:r>
            <a:r>
              <a:rPr lang="ru-RU" sz="1600" dirty="0" smtClean="0"/>
              <a:t> </a:t>
            </a:r>
            <a:r>
              <a:rPr lang="ru-RU" sz="1600" dirty="0" err="1" smtClean="0"/>
              <a:t>дэ</a:t>
            </a:r>
            <a:r>
              <a:rPr lang="ru-RU" sz="1600" dirty="0" smtClean="0"/>
              <a:t> эле </a:t>
            </a:r>
            <a:r>
              <a:rPr lang="ru-RU" sz="1600" dirty="0" err="1" smtClean="0"/>
              <a:t>дэ</a:t>
            </a:r>
            <a:r>
              <a:rPr lang="ru-RU" sz="1600" dirty="0" smtClean="0"/>
              <a:t> бар, - </a:t>
            </a:r>
            <a:r>
              <a:rPr lang="ru-RU" sz="1600" dirty="0" err="1" smtClean="0"/>
              <a:t>дип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колэ</a:t>
            </a:r>
            <a:r>
              <a:rPr lang="ru-RU" sz="1600" dirty="0" smtClean="0"/>
              <a:t>. – </a:t>
            </a:r>
            <a:r>
              <a:rPr lang="ru-RU" sz="1600" dirty="0" err="1" smtClean="0"/>
              <a:t>Зур</a:t>
            </a:r>
            <a:r>
              <a:rPr lang="ru-RU" sz="1600" dirty="0" smtClean="0"/>
              <a:t> </a:t>
            </a:r>
            <a:r>
              <a:rPr lang="ru-RU" sz="1600" dirty="0" err="1" smtClean="0"/>
              <a:t>булэк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булды</a:t>
            </a:r>
            <a:r>
              <a:rPr lang="ru-RU" sz="1600" dirty="0" smtClean="0"/>
              <a:t> ул. </a:t>
            </a:r>
            <a:r>
              <a:rPr lang="ru-RU" sz="1600" dirty="0" err="1" smtClean="0"/>
              <a:t>Сугыш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</a:t>
            </a:r>
            <a:r>
              <a:rPr lang="ru-RU" sz="1600" dirty="0" smtClean="0"/>
              <a:t> </a:t>
            </a:r>
            <a:r>
              <a:rPr lang="ru-RU" sz="1600" dirty="0" err="1" smtClean="0"/>
              <a:t>булса</a:t>
            </a:r>
            <a:r>
              <a:rPr lang="ru-RU" sz="1600" dirty="0" smtClean="0"/>
              <a:t> да, </a:t>
            </a:r>
            <a:r>
              <a:rPr lang="ru-RU" sz="1600" dirty="0" err="1" smtClean="0"/>
              <a:t>хокумэт</a:t>
            </a:r>
            <a:r>
              <a:rPr lang="ru-RU" sz="1600" dirty="0" smtClean="0"/>
              <a:t> </a:t>
            </a:r>
            <a:r>
              <a:rPr lang="ru-RU" sz="1600" dirty="0" err="1" smtClean="0"/>
              <a:t>мэдэнияткэ</a:t>
            </a:r>
            <a:r>
              <a:rPr lang="ru-RU" sz="1600" dirty="0" smtClean="0"/>
              <a:t> </a:t>
            </a:r>
            <a:r>
              <a:rPr lang="ru-RU" sz="1600" dirty="0" err="1" smtClean="0"/>
              <a:t>зур</a:t>
            </a:r>
            <a:r>
              <a:rPr lang="ru-RU" sz="1600" dirty="0" smtClean="0"/>
              <a:t> </a:t>
            </a:r>
            <a:r>
              <a:rPr lang="ru-RU" sz="1600" dirty="0" err="1" smtClean="0"/>
              <a:t>игътибар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бирде</a:t>
            </a:r>
            <a:r>
              <a:rPr lang="ru-RU" sz="1600" dirty="0" smtClean="0"/>
              <a:t> </a:t>
            </a:r>
            <a:r>
              <a:rPr lang="ru-RU" sz="1600" dirty="0" err="1" smtClean="0"/>
              <a:t>шул</a:t>
            </a:r>
            <a:r>
              <a:rPr lang="ru-RU" sz="1600" dirty="0" smtClean="0"/>
              <a:t>. </a:t>
            </a:r>
          </a:p>
          <a:p>
            <a:r>
              <a:rPr lang="ru-RU" sz="1600" dirty="0" err="1" smtClean="0"/>
              <a:t>Мэскэугэ</a:t>
            </a:r>
            <a:r>
              <a:rPr lang="ru-RU" sz="1600" dirty="0" smtClean="0"/>
              <a:t> </a:t>
            </a:r>
            <a:r>
              <a:rPr lang="ru-RU" sz="1600" dirty="0" err="1" smtClean="0"/>
              <a:t>алардан</a:t>
            </a:r>
            <a:r>
              <a:rPr lang="ru-RU" sz="1600" dirty="0" smtClean="0"/>
              <a:t> </a:t>
            </a:r>
            <a:r>
              <a:rPr lang="ru-RU" sz="1600" dirty="0" err="1" smtClean="0"/>
              <a:t>тыш</a:t>
            </a:r>
            <a:r>
              <a:rPr lang="ru-RU" sz="1600" dirty="0" smtClean="0"/>
              <a:t>, Татар </a:t>
            </a:r>
            <a:r>
              <a:rPr lang="ru-RU" sz="1600" dirty="0" err="1" smtClean="0"/>
              <a:t>филармониясе</a:t>
            </a:r>
            <a:r>
              <a:rPr lang="ru-RU" sz="1600" dirty="0" smtClean="0"/>
              <a:t>, Академия театры, </a:t>
            </a:r>
            <a:r>
              <a:rPr lang="ru-RU" sz="1600" dirty="0" err="1" smtClean="0"/>
              <a:t>Зур</a:t>
            </a:r>
            <a:r>
              <a:rPr lang="ru-RU" sz="1600" dirty="0" smtClean="0"/>
              <a:t> рус театры да бара. Татарстан </a:t>
            </a:r>
            <a:r>
              <a:rPr lang="ru-RU" sz="1600" dirty="0" err="1" smtClean="0"/>
              <a:t>обкомынын</a:t>
            </a:r>
            <a:r>
              <a:rPr lang="ru-RU" sz="1600" dirty="0" smtClean="0"/>
              <a:t> </a:t>
            </a:r>
            <a:r>
              <a:rPr lang="ru-RU" sz="1600" dirty="0" err="1" smtClean="0"/>
              <a:t>тулы</a:t>
            </a:r>
            <a:r>
              <a:rPr lang="ru-RU" sz="1600" dirty="0" smtClean="0"/>
              <a:t> </a:t>
            </a:r>
            <a:r>
              <a:rPr lang="ru-RU" sz="1600" dirty="0" err="1" smtClean="0"/>
              <a:t>составынан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тыш</a:t>
            </a:r>
            <a:r>
              <a:rPr lang="ru-RU" sz="1600" dirty="0" smtClean="0"/>
              <a:t>, </a:t>
            </a:r>
            <a:r>
              <a:rPr lang="ru-RU" sz="1600" dirty="0" err="1" smtClean="0"/>
              <a:t>композиторлар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Жэудэт</a:t>
            </a:r>
            <a:r>
              <a:rPr lang="ru-RU" sz="1600" dirty="0" smtClean="0"/>
              <a:t> </a:t>
            </a:r>
            <a:r>
              <a:rPr lang="ru-RU" sz="1600" dirty="0" err="1" smtClean="0"/>
              <a:t>Фэйзи</a:t>
            </a:r>
            <a:r>
              <a:rPr lang="ru-RU" sz="1600" dirty="0" smtClean="0"/>
              <a:t>, Александр Ключарев, </a:t>
            </a:r>
            <a:r>
              <a:rPr lang="ru-RU" sz="1600" dirty="0" err="1" smtClean="0"/>
              <a:t>балетмейстерлар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Фэйзи</a:t>
            </a:r>
            <a:r>
              <a:rPr lang="ru-RU" sz="1600" dirty="0" smtClean="0"/>
              <a:t> </a:t>
            </a:r>
            <a:r>
              <a:rPr lang="ru-RU" sz="1600" dirty="0" err="1" smtClean="0"/>
              <a:t>Гэскэров</a:t>
            </a:r>
            <a:r>
              <a:rPr lang="ru-RU" sz="1600" dirty="0" smtClean="0"/>
              <a:t>, </a:t>
            </a:r>
            <a:r>
              <a:rPr lang="ru-RU" sz="1600" dirty="0" err="1" smtClean="0"/>
              <a:t>Эдхэм</a:t>
            </a:r>
            <a:r>
              <a:rPr lang="ru-RU" sz="1600" dirty="0" smtClean="0"/>
              <a:t> </a:t>
            </a:r>
            <a:r>
              <a:rPr lang="ru-RU" sz="1600" dirty="0" err="1" smtClean="0"/>
              <a:t>Нариков</a:t>
            </a:r>
            <a:r>
              <a:rPr lang="ru-RU" sz="1600" dirty="0" smtClean="0"/>
              <a:t> та булла. </a:t>
            </a:r>
            <a:r>
              <a:rPr lang="ru-RU" sz="1600" dirty="0" err="1" smtClean="0"/>
              <a:t>Концертны</a:t>
            </a:r>
            <a:r>
              <a:rPr lang="ru-RU" sz="1600" dirty="0" smtClean="0"/>
              <a:t> </a:t>
            </a:r>
            <a:r>
              <a:rPr lang="ru-RU" sz="1600" dirty="0" err="1" smtClean="0"/>
              <a:t>Кремльнен</a:t>
            </a:r>
            <a:r>
              <a:rPr lang="ru-RU" sz="1600" dirty="0" smtClean="0"/>
              <a:t> </a:t>
            </a:r>
            <a:r>
              <a:rPr lang="ru-RU" sz="1600" dirty="0" err="1" smtClean="0"/>
              <a:t>хэм</a:t>
            </a:r>
            <a:r>
              <a:rPr lang="ru-RU" sz="1600" dirty="0" smtClean="0"/>
              <a:t> Чайковский </a:t>
            </a:r>
            <a:r>
              <a:rPr lang="ru-RU" sz="1600" dirty="0" err="1" smtClean="0"/>
              <a:t>исемендэге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концертлар</a:t>
            </a:r>
            <a:r>
              <a:rPr lang="ru-RU" sz="1600" dirty="0" smtClean="0"/>
              <a:t>, </a:t>
            </a:r>
            <a:r>
              <a:rPr lang="ru-RU" sz="1600" dirty="0" err="1" smtClean="0"/>
              <a:t>Колонналар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залларында</a:t>
            </a:r>
            <a:r>
              <a:rPr lang="ru-RU" sz="1600" dirty="0" smtClean="0"/>
              <a:t>, </a:t>
            </a:r>
            <a:r>
              <a:rPr lang="ru-RU" sz="1600" dirty="0" err="1" smtClean="0"/>
              <a:t>Зур</a:t>
            </a:r>
            <a:r>
              <a:rPr lang="ru-RU" sz="1600" dirty="0" smtClean="0"/>
              <a:t> </a:t>
            </a:r>
            <a:r>
              <a:rPr lang="ru-RU" sz="1600" dirty="0" err="1" smtClean="0"/>
              <a:t>театрда</a:t>
            </a:r>
            <a:r>
              <a:rPr lang="ru-RU" sz="1600" dirty="0" smtClean="0"/>
              <a:t> </a:t>
            </a:r>
            <a:r>
              <a:rPr lang="ru-RU" sz="1600" dirty="0" err="1" smtClean="0"/>
              <a:t>куялар</a:t>
            </a:r>
            <a:r>
              <a:rPr lang="ru-RU" sz="1600" dirty="0" smtClean="0"/>
              <a:t>. </a:t>
            </a:r>
          </a:p>
          <a:p>
            <a:endParaRPr lang="ru-RU" dirty="0"/>
          </a:p>
        </p:txBody>
      </p:sp>
      <p:pic>
        <p:nvPicPr>
          <p:cNvPr id="7" name="Содержимое 6" descr="r9rezRq9NQ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836712"/>
            <a:ext cx="5111750" cy="5400599"/>
          </a:xfrm>
        </p:spPr>
      </p:pic>
    </p:spTree>
  </p:cSld>
  <p:clrMapOvr>
    <a:masterClrMapping/>
  </p:clrMapOvr>
  <p:transition advClick="0" advTm="14344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908720"/>
            <a:ext cx="2743200" cy="533968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Зал </a:t>
            </a:r>
            <a:r>
              <a:rPr lang="ru-RU" sz="1800" dirty="0" err="1" smtClean="0"/>
              <a:t>шыгрым</a:t>
            </a:r>
            <a:r>
              <a:rPr lang="ru-RU" sz="1800" dirty="0" smtClean="0"/>
              <a:t> </a:t>
            </a:r>
            <a:r>
              <a:rPr lang="ru-RU" sz="1800" dirty="0" err="1" smtClean="0"/>
              <a:t>тулы</a:t>
            </a:r>
            <a:r>
              <a:rPr lang="ru-RU" sz="1800" dirty="0" smtClean="0"/>
              <a:t> </a:t>
            </a:r>
            <a:r>
              <a:rPr lang="ru-RU" sz="1800" dirty="0" err="1" smtClean="0"/>
              <a:t>иде</a:t>
            </a:r>
            <a:r>
              <a:rPr lang="ru-RU" sz="1800" dirty="0" smtClean="0"/>
              <a:t>. </a:t>
            </a:r>
            <a:r>
              <a:rPr lang="ru-RU" sz="1800" dirty="0" err="1" smtClean="0"/>
              <a:t>Политбюронын</a:t>
            </a:r>
            <a:r>
              <a:rPr lang="ru-RU" sz="1800" dirty="0" smtClean="0"/>
              <a:t> </a:t>
            </a:r>
            <a:r>
              <a:rPr lang="ru-RU" sz="1800" dirty="0" err="1" smtClean="0"/>
              <a:t>тулы</a:t>
            </a:r>
            <a:r>
              <a:rPr lang="ru-RU" sz="1800" dirty="0" smtClean="0"/>
              <a:t> составы </a:t>
            </a:r>
            <a:r>
              <a:rPr lang="ru-RU" sz="1800" dirty="0" err="1" smtClean="0"/>
              <a:t>диярлек</a:t>
            </a:r>
            <a:r>
              <a:rPr lang="ru-RU" sz="1800" dirty="0" smtClean="0"/>
              <a:t> </a:t>
            </a:r>
            <a:r>
              <a:rPr lang="ru-RU" sz="1800" dirty="0" err="1" smtClean="0"/>
              <a:t>килде</a:t>
            </a:r>
            <a:r>
              <a:rPr lang="ru-RU" sz="1800" dirty="0" smtClean="0"/>
              <a:t>, </a:t>
            </a:r>
            <a:r>
              <a:rPr lang="ru-RU" sz="1800" dirty="0" err="1" smtClean="0"/>
              <a:t>карыйм</a:t>
            </a:r>
            <a:r>
              <a:rPr lang="ru-RU" sz="1800" dirty="0" smtClean="0"/>
              <a:t>, </a:t>
            </a:r>
            <a:r>
              <a:rPr lang="ru-RU" sz="1800" dirty="0" err="1" smtClean="0"/>
              <a:t>алда</a:t>
            </a:r>
            <a:r>
              <a:rPr lang="ru-RU" sz="1800" dirty="0" smtClean="0"/>
              <a:t> </a:t>
            </a:r>
            <a:r>
              <a:rPr lang="ru-RU" sz="1800" dirty="0" err="1" smtClean="0"/>
              <a:t>ук</a:t>
            </a:r>
            <a:r>
              <a:rPr lang="ru-RU" sz="1800" dirty="0" smtClean="0"/>
              <a:t> Сталин, Ворошилов, Каганович, Жданов </a:t>
            </a:r>
            <a:r>
              <a:rPr lang="ru-RU" sz="1800" dirty="0" err="1" smtClean="0"/>
              <a:t>утыралар</a:t>
            </a:r>
            <a:r>
              <a:rPr lang="ru-RU" sz="1800" dirty="0" smtClean="0"/>
              <a:t>. </a:t>
            </a:r>
            <a:r>
              <a:rPr lang="ru-RU" sz="1800" dirty="0" err="1" smtClean="0"/>
              <a:t>Сталинны</a:t>
            </a:r>
            <a:r>
              <a:rPr lang="ru-RU" sz="1800" dirty="0" smtClean="0"/>
              <a:t> </a:t>
            </a:r>
            <a:r>
              <a:rPr lang="ru-RU" sz="1800" dirty="0" err="1" smtClean="0"/>
              <a:t>истэ</a:t>
            </a:r>
            <a:r>
              <a:rPr lang="ru-RU" sz="1800" dirty="0" smtClean="0"/>
              <a:t> </a:t>
            </a:r>
            <a:r>
              <a:rPr lang="ru-RU" sz="1800" dirty="0" err="1" smtClean="0"/>
              <a:t>калдырдым</a:t>
            </a:r>
            <a:r>
              <a:rPr lang="ru-RU" sz="1800" dirty="0" smtClean="0"/>
              <a:t>: </a:t>
            </a:r>
            <a:r>
              <a:rPr lang="ru-RU" sz="1800" dirty="0" err="1" smtClean="0"/>
              <a:t>бик</a:t>
            </a:r>
            <a:r>
              <a:rPr lang="ru-RU" sz="1800" dirty="0" smtClean="0"/>
              <a:t> </a:t>
            </a:r>
            <a:r>
              <a:rPr lang="ru-RU" sz="1800" dirty="0" err="1" smtClean="0"/>
              <a:t>чибэр</a:t>
            </a:r>
            <a:r>
              <a:rPr lang="ru-RU" sz="1800" dirty="0" smtClean="0"/>
              <a:t>, </a:t>
            </a:r>
            <a:r>
              <a:rPr lang="ru-RU" sz="1800" dirty="0" err="1" smtClean="0"/>
              <a:t>ыспай</a:t>
            </a:r>
            <a:r>
              <a:rPr lang="ru-RU" sz="1800" dirty="0" smtClean="0"/>
              <a:t> </a:t>
            </a:r>
            <a:r>
              <a:rPr lang="ru-RU" sz="1800" dirty="0" err="1" smtClean="0"/>
              <a:t>кеше</a:t>
            </a:r>
            <a:r>
              <a:rPr lang="ru-RU" sz="1800" dirty="0" smtClean="0"/>
              <a:t> </a:t>
            </a:r>
            <a:r>
              <a:rPr lang="ru-RU" sz="1800" dirty="0" err="1" smtClean="0"/>
              <a:t>иде</a:t>
            </a:r>
            <a:r>
              <a:rPr lang="ru-RU" sz="1800" dirty="0" smtClean="0"/>
              <a:t>… </a:t>
            </a:r>
            <a:r>
              <a:rPr lang="ru-RU" sz="1800" dirty="0" err="1" smtClean="0"/>
              <a:t>хэзерге</a:t>
            </a:r>
            <a:r>
              <a:rPr lang="ru-RU" sz="1800" dirty="0" smtClean="0"/>
              <a:t> </a:t>
            </a:r>
            <a:r>
              <a:rPr lang="ru-RU" sz="1800" dirty="0" err="1" smtClean="0"/>
              <a:t>артистлар</a:t>
            </a:r>
            <a:r>
              <a:rPr lang="ru-RU" sz="1800" dirty="0" smtClean="0"/>
              <a:t> </a:t>
            </a:r>
            <a:r>
              <a:rPr lang="ru-RU" sz="1800" dirty="0" err="1" smtClean="0"/>
              <a:t>кыяфэтле</a:t>
            </a:r>
            <a:r>
              <a:rPr lang="ru-RU" sz="1800" dirty="0" smtClean="0"/>
              <a:t> </a:t>
            </a:r>
            <a:r>
              <a:rPr lang="ru-RU" sz="1800" dirty="0" err="1" smtClean="0"/>
              <a:t>тугел</a:t>
            </a:r>
            <a:r>
              <a:rPr lang="ru-RU" sz="1800" dirty="0" smtClean="0"/>
              <a:t>, - </a:t>
            </a:r>
            <a:r>
              <a:rPr lang="ru-RU" sz="1800" dirty="0" err="1" smtClean="0"/>
              <a:t>ди</a:t>
            </a:r>
            <a:endParaRPr lang="ru-RU" sz="1800" dirty="0"/>
          </a:p>
        </p:txBody>
      </p:sp>
      <p:pic>
        <p:nvPicPr>
          <p:cNvPr id="5" name="Содержимое 4" descr="V321YoQ612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836712"/>
            <a:ext cx="5111750" cy="5400599"/>
          </a:xfrm>
        </p:spPr>
      </p:pic>
    </p:spTree>
  </p:cSld>
  <p:clrMapOvr>
    <a:masterClrMapping/>
  </p:clrMapOvr>
  <p:transition advClick="0" advTm="13953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836712"/>
            <a:ext cx="2743200" cy="5411688"/>
          </a:xfrm>
        </p:spPr>
        <p:txBody>
          <a:bodyPr/>
          <a:lstStyle/>
          <a:p>
            <a:r>
              <a:rPr lang="ru-RU" dirty="0" err="1" smtClean="0"/>
              <a:t>Аннан</a:t>
            </a:r>
            <a:r>
              <a:rPr lang="ru-RU" dirty="0" smtClean="0"/>
              <a:t> </a:t>
            </a:r>
            <a:r>
              <a:rPr lang="ru-RU" dirty="0" err="1" smtClean="0"/>
              <a:t>кайткач</a:t>
            </a:r>
            <a:r>
              <a:rPr lang="ru-RU" dirty="0" smtClean="0"/>
              <a:t>, </a:t>
            </a:r>
            <a:r>
              <a:rPr lang="ru-RU" dirty="0" err="1" smtClean="0"/>
              <a:t>Жэудэт</a:t>
            </a:r>
            <a:r>
              <a:rPr lang="ru-RU" dirty="0" smtClean="0"/>
              <a:t> </a:t>
            </a:r>
            <a:r>
              <a:rPr lang="ru-RU" dirty="0" err="1" smtClean="0"/>
              <a:t>Фэйзи</a:t>
            </a:r>
            <a:r>
              <a:rPr lang="ru-RU" dirty="0" smtClean="0"/>
              <a:t> </a:t>
            </a:r>
            <a:r>
              <a:rPr lang="ru-RU" dirty="0" err="1" smtClean="0"/>
              <a:t>Казанга</a:t>
            </a:r>
            <a:r>
              <a:rPr lang="ru-RU" dirty="0" smtClean="0"/>
              <a:t>, </a:t>
            </a:r>
            <a:r>
              <a:rPr lang="ru-RU" dirty="0" err="1" smtClean="0"/>
              <a:t>филармониягэ</a:t>
            </a:r>
            <a:r>
              <a:rPr lang="ru-RU" dirty="0" smtClean="0"/>
              <a:t> </a:t>
            </a:r>
            <a:r>
              <a:rPr lang="ru-RU" dirty="0" err="1" smtClean="0"/>
              <a:t>чакыра</a:t>
            </a:r>
            <a:r>
              <a:rPr lang="ru-RU" dirty="0" smtClean="0"/>
              <a:t>. «</a:t>
            </a:r>
            <a:r>
              <a:rPr lang="ru-RU" dirty="0" err="1" smtClean="0"/>
              <a:t>Оркыя</a:t>
            </a:r>
            <a:r>
              <a:rPr lang="ru-RU" dirty="0" smtClean="0"/>
              <a:t> ките, э мине </a:t>
            </a:r>
            <a:r>
              <a:rPr lang="ru-RU" dirty="0" err="1" smtClean="0"/>
              <a:t>китмэскэ</a:t>
            </a:r>
            <a:r>
              <a:rPr lang="ru-RU" dirty="0" smtClean="0"/>
              <a:t> эти </a:t>
            </a:r>
            <a:r>
              <a:rPr lang="ru-RU" dirty="0" err="1" smtClean="0"/>
              <a:t>кундерде</a:t>
            </a:r>
            <a:r>
              <a:rPr lang="ru-RU" dirty="0" smtClean="0"/>
              <a:t>», - </a:t>
            </a:r>
            <a:r>
              <a:rPr lang="ru-RU" dirty="0" err="1" smtClean="0"/>
              <a:t>дип</a:t>
            </a:r>
            <a:r>
              <a:rPr lang="ru-RU" dirty="0" smtClean="0"/>
              <a:t> </a:t>
            </a:r>
            <a:r>
              <a:rPr lang="ru-RU" dirty="0" err="1" smtClean="0"/>
              <a:t>искэ</a:t>
            </a:r>
            <a:r>
              <a:rPr lang="ru-RU" dirty="0" smtClean="0"/>
              <a:t> ала. </a:t>
            </a:r>
            <a:r>
              <a:rPr lang="ru-RU" dirty="0" err="1" smtClean="0"/>
              <a:t>Гарэфи</a:t>
            </a:r>
            <a:r>
              <a:rPr lang="ru-RU" dirty="0" smtClean="0"/>
              <a:t> </a:t>
            </a:r>
            <a:r>
              <a:rPr lang="ru-RU" dirty="0" err="1" smtClean="0"/>
              <a:t>Эхмэтжановны</a:t>
            </a:r>
            <a:r>
              <a:rPr lang="ru-RU" dirty="0" smtClean="0"/>
              <a:t> Ары </a:t>
            </a:r>
            <a:r>
              <a:rPr lang="ru-RU" dirty="0" err="1" smtClean="0"/>
              <a:t>авылы</a:t>
            </a:r>
            <a:r>
              <a:rPr lang="ru-RU" dirty="0" smtClean="0"/>
              <a:t> клубы </a:t>
            </a:r>
            <a:r>
              <a:rPr lang="ru-RU" dirty="0" err="1" smtClean="0"/>
              <a:t>модире</a:t>
            </a:r>
            <a:r>
              <a:rPr lang="ru-RU" dirty="0" smtClean="0"/>
              <a:t> </a:t>
            </a:r>
            <a:r>
              <a:rPr lang="ru-RU" dirty="0" err="1" smtClean="0"/>
              <a:t>итеп</a:t>
            </a:r>
            <a:r>
              <a:rPr lang="ru-RU" dirty="0" smtClean="0"/>
              <a:t> </a:t>
            </a:r>
            <a:r>
              <a:rPr lang="ru-RU" dirty="0" err="1" smtClean="0"/>
              <a:t>билгелилэр</a:t>
            </a:r>
            <a:r>
              <a:rPr lang="ru-RU" dirty="0" smtClean="0"/>
              <a:t>. </a:t>
            </a:r>
            <a:r>
              <a:rPr lang="ru-RU" dirty="0" err="1" smtClean="0"/>
              <a:t>Шул</a:t>
            </a:r>
            <a:r>
              <a:rPr lang="ru-RU" dirty="0" smtClean="0"/>
              <a:t> </a:t>
            </a:r>
            <a:r>
              <a:rPr lang="ru-RU" dirty="0" err="1" smtClean="0"/>
              <a:t>ук</a:t>
            </a:r>
            <a:r>
              <a:rPr lang="ru-RU" dirty="0" smtClean="0"/>
              <a:t> </a:t>
            </a:r>
            <a:r>
              <a:rPr lang="ru-RU" dirty="0" err="1" smtClean="0"/>
              <a:t>елны</a:t>
            </a:r>
            <a:r>
              <a:rPr lang="ru-RU" dirty="0" smtClean="0"/>
              <a:t> армия </a:t>
            </a:r>
            <a:r>
              <a:rPr lang="ru-RU" dirty="0" err="1" smtClean="0"/>
              <a:t>хезмэтенэ</a:t>
            </a:r>
            <a:r>
              <a:rPr lang="ru-RU" dirty="0" smtClean="0"/>
              <a:t> </a:t>
            </a:r>
            <a:r>
              <a:rPr lang="ru-RU" dirty="0" err="1" smtClean="0"/>
              <a:t>алына</a:t>
            </a:r>
            <a:r>
              <a:rPr lang="ru-RU" dirty="0" smtClean="0"/>
              <a:t>. </a:t>
            </a:r>
            <a:r>
              <a:rPr lang="ru-RU" dirty="0" err="1" smtClean="0"/>
              <a:t>Шоферлар</a:t>
            </a:r>
            <a:r>
              <a:rPr lang="ru-RU" dirty="0" smtClean="0"/>
              <a:t> </a:t>
            </a:r>
            <a:r>
              <a:rPr lang="ru-RU" dirty="0" err="1" smtClean="0"/>
              <a:t>курсын</a:t>
            </a:r>
            <a:r>
              <a:rPr lang="ru-RU" dirty="0" smtClean="0"/>
              <a:t> </a:t>
            </a:r>
            <a:r>
              <a:rPr lang="ru-RU" dirty="0" err="1" smtClean="0"/>
              <a:t>тэмамлап</a:t>
            </a:r>
            <a:r>
              <a:rPr lang="ru-RU" dirty="0" smtClean="0"/>
              <a:t>, </a:t>
            </a:r>
            <a:r>
              <a:rPr lang="ru-RU" dirty="0" err="1" smtClean="0"/>
              <a:t>машинага</a:t>
            </a:r>
            <a:r>
              <a:rPr lang="ru-RU" dirty="0" smtClean="0"/>
              <a:t> </a:t>
            </a:r>
            <a:r>
              <a:rPr lang="ru-RU" dirty="0" err="1" smtClean="0"/>
              <a:t>утыра</a:t>
            </a:r>
            <a:r>
              <a:rPr lang="ru-RU" dirty="0" smtClean="0"/>
              <a:t>. Иран, </a:t>
            </a:r>
            <a:r>
              <a:rPr lang="ru-RU" dirty="0" err="1" smtClean="0"/>
              <a:t>Торкия</a:t>
            </a:r>
            <a:r>
              <a:rPr lang="ru-RU" dirty="0" smtClean="0"/>
              <a:t> </a:t>
            </a:r>
            <a:r>
              <a:rPr lang="ru-RU" dirty="0" err="1" smtClean="0"/>
              <a:t>чиклэрендэ</a:t>
            </a:r>
            <a:r>
              <a:rPr lang="ru-RU" dirty="0" smtClean="0"/>
              <a:t> </a:t>
            </a:r>
            <a:r>
              <a:rPr lang="ru-RU" dirty="0" err="1" smtClean="0"/>
              <a:t>хезмэт</a:t>
            </a:r>
            <a:r>
              <a:rPr lang="ru-RU" dirty="0" smtClean="0"/>
              <a:t> </a:t>
            </a:r>
            <a:r>
              <a:rPr lang="ru-RU" dirty="0" err="1" smtClean="0"/>
              <a:t>итэ</a:t>
            </a:r>
            <a:r>
              <a:rPr lang="ru-RU" dirty="0" smtClean="0"/>
              <a:t>, </a:t>
            </a:r>
            <a:r>
              <a:rPr lang="ru-RU" dirty="0" err="1" smtClean="0"/>
              <a:t>Сталиннын</a:t>
            </a:r>
            <a:r>
              <a:rPr lang="ru-RU" dirty="0" smtClean="0"/>
              <a:t> </a:t>
            </a:r>
            <a:r>
              <a:rPr lang="ru-RU" dirty="0" err="1" smtClean="0"/>
              <a:t>туган</a:t>
            </a:r>
            <a:r>
              <a:rPr lang="ru-RU" dirty="0" smtClean="0"/>
              <a:t> </a:t>
            </a:r>
            <a:r>
              <a:rPr lang="ru-RU" dirty="0" err="1" smtClean="0"/>
              <a:t>шэхэре</a:t>
            </a:r>
            <a:r>
              <a:rPr lang="ru-RU" dirty="0" smtClean="0"/>
              <a:t> </a:t>
            </a:r>
            <a:r>
              <a:rPr lang="ru-RU" dirty="0" err="1" smtClean="0"/>
              <a:t>Горида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. </a:t>
            </a:r>
            <a:r>
              <a:rPr lang="ru-RU" dirty="0" err="1" smtClean="0"/>
              <a:t>Армиядэдэ</a:t>
            </a:r>
            <a:r>
              <a:rPr lang="ru-RU" dirty="0" smtClean="0"/>
              <a:t> </a:t>
            </a:r>
            <a:r>
              <a:rPr lang="ru-RU" dirty="0" err="1" smtClean="0"/>
              <a:t>узешчэннэрконцертында</a:t>
            </a:r>
            <a:r>
              <a:rPr lang="ru-RU" dirty="0" smtClean="0"/>
              <a:t> </a:t>
            </a:r>
            <a:r>
              <a:rPr lang="ru-RU" dirty="0" err="1" smtClean="0"/>
              <a:t>катнаша</a:t>
            </a:r>
            <a:r>
              <a:rPr lang="ru-RU" dirty="0" smtClean="0"/>
              <a:t>, </a:t>
            </a:r>
            <a:r>
              <a:rPr lang="ru-RU" dirty="0" err="1" smtClean="0"/>
              <a:t>татарча</a:t>
            </a:r>
            <a:r>
              <a:rPr lang="ru-RU" dirty="0" smtClean="0"/>
              <a:t> </a:t>
            </a:r>
            <a:r>
              <a:rPr lang="ru-RU" dirty="0" err="1" smtClean="0"/>
              <a:t>биеп</a:t>
            </a:r>
            <a:r>
              <a:rPr lang="ru-RU" dirty="0" smtClean="0"/>
              <a:t> дивизия, армия </a:t>
            </a:r>
            <a:r>
              <a:rPr lang="ru-RU" dirty="0" err="1" smtClean="0"/>
              <a:t>буенча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smtClean="0"/>
              <a:t> </a:t>
            </a:r>
            <a:r>
              <a:rPr lang="ru-RU" dirty="0" err="1" smtClean="0"/>
              <a:t>урынга</a:t>
            </a:r>
            <a:r>
              <a:rPr lang="ru-RU" dirty="0" smtClean="0"/>
              <a:t> </a:t>
            </a:r>
            <a:r>
              <a:rPr lang="ru-RU" dirty="0" err="1" smtClean="0"/>
              <a:t>чыга</a:t>
            </a:r>
            <a:r>
              <a:rPr lang="ru-RU" dirty="0" smtClean="0"/>
              <a:t>. </a:t>
            </a:r>
            <a:r>
              <a:rPr lang="ru-RU" dirty="0" err="1" smtClean="0"/>
              <a:t>Анда</a:t>
            </a:r>
            <a:r>
              <a:rPr lang="ru-RU" dirty="0" smtClean="0"/>
              <a:t> </a:t>
            </a:r>
            <a:r>
              <a:rPr lang="ru-RU" dirty="0" err="1" smtClean="0"/>
              <a:t>бирелгэн</a:t>
            </a:r>
            <a:r>
              <a:rPr lang="ru-RU" dirty="0" smtClean="0"/>
              <a:t> </a:t>
            </a:r>
            <a:r>
              <a:rPr lang="ru-RU" dirty="0" err="1" smtClean="0"/>
              <a:t>грамоталарны</a:t>
            </a:r>
            <a:r>
              <a:rPr lang="ru-RU" dirty="0" smtClean="0"/>
              <a:t> да </a:t>
            </a:r>
            <a:r>
              <a:rPr lang="ru-RU" dirty="0" err="1" smtClean="0"/>
              <a:t>кадерлэп</a:t>
            </a:r>
            <a:r>
              <a:rPr lang="ru-RU" dirty="0" smtClean="0"/>
              <a:t> </a:t>
            </a:r>
            <a:r>
              <a:rPr lang="ru-RU" dirty="0" err="1" smtClean="0"/>
              <a:t>саклый</a:t>
            </a:r>
            <a:r>
              <a:rPr lang="ru-RU" dirty="0" smtClean="0"/>
              <a:t>. 1953 </a:t>
            </a:r>
            <a:r>
              <a:rPr lang="ru-RU" dirty="0" err="1" smtClean="0"/>
              <a:t>елны</a:t>
            </a:r>
            <a:r>
              <a:rPr lang="ru-RU" dirty="0" smtClean="0"/>
              <a:t> </a:t>
            </a:r>
            <a:r>
              <a:rPr lang="ru-RU" dirty="0" err="1" smtClean="0"/>
              <a:t>армиядэн</a:t>
            </a:r>
            <a:r>
              <a:rPr lang="ru-RU" dirty="0" smtClean="0"/>
              <a:t> </a:t>
            </a:r>
            <a:r>
              <a:rPr lang="ru-RU" dirty="0" err="1" smtClean="0"/>
              <a:t>кайта,аны</a:t>
            </a:r>
            <a:r>
              <a:rPr lang="ru-RU" dirty="0" smtClean="0"/>
              <a:t> Олы </a:t>
            </a:r>
            <a:r>
              <a:rPr lang="ru-RU" dirty="0" err="1" smtClean="0"/>
              <a:t>Этнэ</a:t>
            </a:r>
            <a:r>
              <a:rPr lang="ru-RU" dirty="0" smtClean="0"/>
              <a:t> </a:t>
            </a:r>
            <a:r>
              <a:rPr lang="ru-RU" dirty="0" err="1" smtClean="0"/>
              <a:t>мэдэният</a:t>
            </a:r>
            <a:r>
              <a:rPr lang="ru-RU" dirty="0" smtClean="0"/>
              <a:t> </a:t>
            </a:r>
            <a:r>
              <a:rPr lang="ru-RU" dirty="0" err="1" smtClean="0"/>
              <a:t>йортына</a:t>
            </a:r>
            <a:r>
              <a:rPr lang="ru-RU" dirty="0" smtClean="0"/>
              <a:t> </a:t>
            </a:r>
            <a:r>
              <a:rPr lang="ru-RU" dirty="0" err="1" smtClean="0"/>
              <a:t>эшкэ</a:t>
            </a:r>
            <a:r>
              <a:rPr lang="ru-RU" dirty="0" smtClean="0"/>
              <a:t> </a:t>
            </a:r>
            <a:r>
              <a:rPr lang="ru-RU" dirty="0" err="1" smtClean="0"/>
              <a:t>чакыралар</a:t>
            </a:r>
            <a:r>
              <a:rPr lang="ru-RU" dirty="0" smtClean="0"/>
              <a:t>. </a:t>
            </a:r>
            <a:r>
              <a:rPr lang="ru-RU" dirty="0" err="1" smtClean="0"/>
              <a:t>Этисе</a:t>
            </a:r>
            <a:r>
              <a:rPr lang="ru-RU" dirty="0" smtClean="0"/>
              <a:t> </a:t>
            </a:r>
            <a:r>
              <a:rPr lang="ru-RU" dirty="0" err="1" smtClean="0"/>
              <a:t>улеп</a:t>
            </a:r>
            <a:r>
              <a:rPr lang="ru-RU" dirty="0" smtClean="0"/>
              <a:t>, </a:t>
            </a:r>
            <a:r>
              <a:rPr lang="ru-RU" dirty="0" err="1" smtClean="0"/>
              <a:t>энисе</a:t>
            </a:r>
            <a:r>
              <a:rPr lang="ru-RU" dirty="0" smtClean="0"/>
              <a:t> 9 бала </a:t>
            </a:r>
            <a:r>
              <a:rPr lang="ru-RU" dirty="0" err="1" smtClean="0"/>
              <a:t>белэн</a:t>
            </a:r>
            <a:r>
              <a:rPr lang="ru-RU" dirty="0" smtClean="0"/>
              <a:t> тол кала – </a:t>
            </a:r>
            <a:r>
              <a:rPr lang="ru-RU" dirty="0" err="1" smtClean="0"/>
              <a:t>нэтижэдэ,Гарэфи</a:t>
            </a:r>
            <a:r>
              <a:rPr lang="ru-RU" dirty="0" smtClean="0"/>
              <a:t> </a:t>
            </a:r>
            <a:r>
              <a:rPr lang="ru-RU" dirty="0" err="1" smtClean="0"/>
              <a:t>абый</a:t>
            </a:r>
            <a:r>
              <a:rPr lang="ru-RU" dirty="0" smtClean="0"/>
              <a:t> </a:t>
            </a:r>
            <a:r>
              <a:rPr lang="ru-RU" dirty="0" err="1" smtClean="0"/>
              <a:t>Арыда</a:t>
            </a:r>
            <a:r>
              <a:rPr lang="ru-RU" dirty="0" smtClean="0"/>
              <a:t> клуб </a:t>
            </a:r>
            <a:r>
              <a:rPr lang="ru-RU" dirty="0" err="1" smtClean="0"/>
              <a:t>модире</a:t>
            </a:r>
            <a:r>
              <a:rPr lang="ru-RU" dirty="0" smtClean="0"/>
              <a:t> </a:t>
            </a:r>
            <a:r>
              <a:rPr lang="ru-RU" dirty="0" err="1" smtClean="0"/>
              <a:t>итеп</a:t>
            </a:r>
            <a:r>
              <a:rPr lang="ru-RU" dirty="0" smtClean="0"/>
              <a:t> </a:t>
            </a:r>
            <a:r>
              <a:rPr lang="ru-RU" dirty="0" err="1" smtClean="0"/>
              <a:t>билгелэнэ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5" name="Содержимое 4" descr="X6ZdqkIpxz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908721"/>
            <a:ext cx="5111750" cy="4970586"/>
          </a:xfrm>
        </p:spPr>
      </p:pic>
    </p:spTree>
  </p:cSld>
  <p:clrMapOvr>
    <a:masterClrMapping/>
  </p:clrMapOvr>
  <p:transition advClick="0" advTm="14344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908720"/>
            <a:ext cx="2743200" cy="5339680"/>
          </a:xfrm>
        </p:spPr>
        <p:txBody>
          <a:bodyPr/>
          <a:lstStyle/>
          <a:p>
            <a:r>
              <a:rPr lang="ru-RU" sz="1800" dirty="0" smtClean="0"/>
              <a:t>1957 </a:t>
            </a:r>
            <a:r>
              <a:rPr lang="ru-RU" sz="1800" dirty="0" err="1" smtClean="0"/>
              <a:t>елны</a:t>
            </a:r>
            <a:r>
              <a:rPr lang="ru-RU" sz="1800" dirty="0" smtClean="0"/>
              <a:t> Ары </a:t>
            </a:r>
            <a:r>
              <a:rPr lang="ru-RU" sz="1800" dirty="0" err="1" smtClean="0"/>
              <a:t>авылы</a:t>
            </a:r>
            <a:r>
              <a:rPr lang="ru-RU" sz="1800" dirty="0" smtClean="0"/>
              <a:t> </a:t>
            </a:r>
            <a:r>
              <a:rPr lang="ru-RU" sz="1800" dirty="0" err="1" smtClean="0"/>
              <a:t>узешчэннэре</a:t>
            </a:r>
            <a:r>
              <a:rPr lang="ru-RU" sz="1800" dirty="0" smtClean="0"/>
              <a:t> Риза </a:t>
            </a:r>
            <a:r>
              <a:rPr lang="ru-RU" sz="1800" dirty="0" err="1" smtClean="0"/>
              <a:t>Ишморатнын</a:t>
            </a:r>
            <a:r>
              <a:rPr lang="ru-RU" sz="1800" dirty="0" smtClean="0"/>
              <a:t> «</a:t>
            </a:r>
            <a:r>
              <a:rPr lang="ru-RU" sz="1800" dirty="0" err="1" smtClean="0"/>
              <a:t>Кайту</a:t>
            </a:r>
            <a:r>
              <a:rPr lang="ru-RU" sz="1800" dirty="0" smtClean="0"/>
              <a:t>» </a:t>
            </a:r>
            <a:r>
              <a:rPr lang="ru-RU" sz="1800" dirty="0" err="1" smtClean="0"/>
              <a:t>пьесасын</a:t>
            </a:r>
            <a:r>
              <a:rPr lang="ru-RU" sz="1800" dirty="0" smtClean="0"/>
              <a:t> </a:t>
            </a:r>
            <a:r>
              <a:rPr lang="ru-RU" sz="1800" dirty="0" err="1" smtClean="0"/>
              <a:t>сэхнэлэштерэ</a:t>
            </a:r>
            <a:r>
              <a:rPr lang="ru-RU" sz="1800" dirty="0" smtClean="0"/>
              <a:t>. </a:t>
            </a:r>
            <a:r>
              <a:rPr lang="ru-RU" sz="1800" dirty="0" err="1" smtClean="0"/>
              <a:t>Репетициягэ</a:t>
            </a:r>
            <a:r>
              <a:rPr lang="ru-RU" sz="1800" dirty="0" smtClean="0"/>
              <a:t> автор узе </a:t>
            </a:r>
            <a:r>
              <a:rPr lang="ru-RU" sz="1800" dirty="0" err="1" smtClean="0"/>
              <a:t>кайта</a:t>
            </a:r>
            <a:r>
              <a:rPr lang="ru-RU" sz="1800" dirty="0" smtClean="0"/>
              <a:t>, </a:t>
            </a:r>
            <a:r>
              <a:rPr lang="ru-RU" sz="1800" dirty="0" err="1" smtClean="0"/>
              <a:t>кинэшлэрен</a:t>
            </a:r>
            <a:r>
              <a:rPr lang="ru-RU" sz="1800" dirty="0" smtClean="0"/>
              <a:t> </a:t>
            </a:r>
            <a:r>
              <a:rPr lang="ru-RU" sz="1800" dirty="0" err="1" smtClean="0"/>
              <a:t>бирэ</a:t>
            </a:r>
            <a:r>
              <a:rPr lang="ru-RU" sz="1800" dirty="0" smtClean="0"/>
              <a:t>. </a:t>
            </a:r>
            <a:r>
              <a:rPr lang="ru-RU" sz="1800" dirty="0" err="1" smtClean="0"/>
              <a:t>Элеге</a:t>
            </a:r>
            <a:r>
              <a:rPr lang="ru-RU" sz="1800" dirty="0" smtClean="0"/>
              <a:t> спектакль </a:t>
            </a:r>
            <a:r>
              <a:rPr lang="ru-RU" sz="1800" dirty="0" err="1" smtClean="0"/>
              <a:t>районда</a:t>
            </a:r>
            <a:r>
              <a:rPr lang="ru-RU" sz="1800" dirty="0" smtClean="0"/>
              <a:t> </a:t>
            </a:r>
            <a:r>
              <a:rPr lang="en-US" sz="1800" dirty="0" smtClean="0"/>
              <a:t>I</a:t>
            </a:r>
            <a:r>
              <a:rPr lang="ru-RU" sz="1800" dirty="0" smtClean="0"/>
              <a:t> </a:t>
            </a:r>
            <a:r>
              <a:rPr lang="ru-RU" sz="1800" dirty="0" err="1" smtClean="0"/>
              <a:t>урынны</a:t>
            </a:r>
            <a:r>
              <a:rPr lang="ru-RU" sz="1800" dirty="0" smtClean="0"/>
              <a:t> ала. </a:t>
            </a:r>
          </a:p>
          <a:p>
            <a:r>
              <a:rPr lang="ru-RU" sz="1800" dirty="0" err="1" smtClean="0"/>
              <a:t>Аны</a:t>
            </a:r>
            <a:r>
              <a:rPr lang="ru-RU" sz="1800" dirty="0" smtClean="0"/>
              <a:t> «За трудовое отличие» </a:t>
            </a:r>
            <a:r>
              <a:rPr lang="ru-RU" sz="1800" dirty="0" err="1" smtClean="0"/>
              <a:t>медале</a:t>
            </a:r>
            <a:r>
              <a:rPr lang="ru-RU" sz="1800" dirty="0" smtClean="0"/>
              <a:t> </a:t>
            </a:r>
            <a:r>
              <a:rPr lang="ru-RU" sz="1800" dirty="0" err="1" smtClean="0"/>
              <a:t>белэн</a:t>
            </a:r>
            <a:r>
              <a:rPr lang="ru-RU" sz="1800" dirty="0" smtClean="0"/>
              <a:t> </a:t>
            </a:r>
            <a:r>
              <a:rPr lang="ru-RU" sz="1800" dirty="0" err="1" smtClean="0"/>
              <a:t>булэклилэр,э</a:t>
            </a:r>
            <a:r>
              <a:rPr lang="ru-RU" sz="1800" dirty="0" smtClean="0"/>
              <a:t> 1985 </a:t>
            </a:r>
            <a:r>
              <a:rPr lang="ru-RU" sz="1800" dirty="0" err="1" smtClean="0"/>
              <a:t>елны</a:t>
            </a:r>
            <a:r>
              <a:rPr lang="ru-RU" sz="1800" dirty="0" smtClean="0"/>
              <a:t> «Ветеран труда» </a:t>
            </a:r>
            <a:r>
              <a:rPr lang="ru-RU" sz="1800" dirty="0" err="1" smtClean="0"/>
              <a:t>медаленэ</a:t>
            </a:r>
            <a:r>
              <a:rPr lang="ru-RU" sz="1800" dirty="0" smtClean="0"/>
              <a:t> лаек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.</a:t>
            </a:r>
          </a:p>
          <a:p>
            <a:endParaRPr lang="ru-RU" dirty="0"/>
          </a:p>
        </p:txBody>
      </p:sp>
      <p:pic>
        <p:nvPicPr>
          <p:cNvPr id="5" name="Содержимое 4" descr="tMjzEMIG0ic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908721"/>
            <a:ext cx="5111750" cy="4969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14078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95536" y="836712"/>
            <a:ext cx="3033464" cy="5411688"/>
          </a:xfrm>
        </p:spPr>
        <p:txBody>
          <a:bodyPr>
            <a:normAutofit lnSpcReduction="10000"/>
          </a:bodyPr>
          <a:lstStyle/>
          <a:p>
            <a:r>
              <a:rPr lang="ru-RU" sz="1800" dirty="0" err="1" smtClean="0"/>
              <a:t>Этнэ</a:t>
            </a:r>
            <a:r>
              <a:rPr lang="ru-RU" sz="1800" dirty="0" smtClean="0"/>
              <a:t>, Арча </a:t>
            </a:r>
            <a:r>
              <a:rPr lang="ru-RU" sz="1800" dirty="0" err="1" smtClean="0"/>
              <a:t>районнары</a:t>
            </a:r>
            <a:r>
              <a:rPr lang="ru-RU" sz="1800" dirty="0" smtClean="0"/>
              <a:t> </a:t>
            </a:r>
            <a:r>
              <a:rPr lang="ru-RU" sz="1800" dirty="0" err="1" smtClean="0"/>
              <a:t>сэхнэлэрен</a:t>
            </a:r>
            <a:r>
              <a:rPr lang="ru-RU" sz="1800" dirty="0" smtClean="0"/>
              <a:t> </a:t>
            </a:r>
            <a:r>
              <a:rPr lang="ru-RU" sz="1800" dirty="0" err="1" smtClean="0"/>
              <a:t>еш</a:t>
            </a:r>
            <a:r>
              <a:rPr lang="ru-RU" sz="1800" dirty="0" smtClean="0"/>
              <a:t> </a:t>
            </a:r>
            <a:r>
              <a:rPr lang="ru-RU" sz="1800" dirty="0" err="1" smtClean="0"/>
              <a:t>таптый</a:t>
            </a:r>
            <a:r>
              <a:rPr lang="ru-RU" sz="1800" dirty="0" smtClean="0"/>
              <a:t> ул. </a:t>
            </a:r>
            <a:r>
              <a:rPr lang="ru-RU" sz="1800" dirty="0" err="1" smtClean="0"/>
              <a:t>Купсанлы</a:t>
            </a:r>
            <a:r>
              <a:rPr lang="ru-RU" sz="1800" dirty="0" smtClean="0"/>
              <a:t> район </a:t>
            </a:r>
            <a:r>
              <a:rPr lang="ru-RU" sz="1800" dirty="0" err="1" smtClean="0"/>
              <a:t>булэклэренэ</a:t>
            </a:r>
            <a:r>
              <a:rPr lang="ru-RU" sz="1800" dirty="0" smtClean="0"/>
              <a:t> лаек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. 1986 </a:t>
            </a:r>
            <a:r>
              <a:rPr lang="ru-RU" sz="1800" dirty="0" err="1" smtClean="0"/>
              <a:t>елны</a:t>
            </a:r>
            <a:r>
              <a:rPr lang="ru-RU" sz="1800" dirty="0" smtClean="0"/>
              <a:t> Ары </a:t>
            </a:r>
            <a:r>
              <a:rPr lang="ru-RU" sz="1800" dirty="0" err="1" smtClean="0"/>
              <a:t>хэм</a:t>
            </a:r>
            <a:r>
              <a:rPr lang="ru-RU" sz="1800" dirty="0" smtClean="0"/>
              <a:t> </a:t>
            </a:r>
            <a:r>
              <a:rPr lang="ru-RU" sz="1800" dirty="0" err="1" smtClean="0"/>
              <a:t>Кулле</a:t>
            </a:r>
            <a:r>
              <a:rPr lang="ru-RU" sz="1800" dirty="0" smtClean="0"/>
              <a:t> Киме </a:t>
            </a:r>
            <a:r>
              <a:rPr lang="ru-RU" sz="1800" dirty="0" err="1" smtClean="0"/>
              <a:t>авыллары</a:t>
            </a:r>
            <a:r>
              <a:rPr lang="ru-RU" sz="1800" dirty="0" smtClean="0"/>
              <a:t> </a:t>
            </a:r>
            <a:r>
              <a:rPr lang="ru-RU" sz="1800" dirty="0" err="1" smtClean="0"/>
              <a:t>узешчэннэренен</a:t>
            </a:r>
            <a:r>
              <a:rPr lang="ru-RU" sz="1800" dirty="0" smtClean="0"/>
              <a:t> 18 </a:t>
            </a:r>
            <a:r>
              <a:rPr lang="ru-RU" sz="1800" dirty="0" err="1" smtClean="0"/>
              <a:t>кешелек</a:t>
            </a:r>
            <a:r>
              <a:rPr lang="ru-RU" sz="1800" dirty="0" smtClean="0"/>
              <a:t> </a:t>
            </a:r>
            <a:r>
              <a:rPr lang="ru-RU" sz="1800" dirty="0" err="1" smtClean="0"/>
              <a:t>торкеме</a:t>
            </a:r>
            <a:r>
              <a:rPr lang="ru-RU" sz="1800" dirty="0" smtClean="0"/>
              <a:t> Татар </a:t>
            </a:r>
            <a:r>
              <a:rPr lang="ru-RU" sz="1800" dirty="0" err="1" smtClean="0"/>
              <a:t>яшьлэренен</a:t>
            </a:r>
            <a:r>
              <a:rPr lang="ru-RU" sz="1800" dirty="0" smtClean="0"/>
              <a:t> туй </a:t>
            </a:r>
            <a:r>
              <a:rPr lang="ru-RU" sz="1800" dirty="0" err="1" smtClean="0"/>
              <a:t>хэм</a:t>
            </a:r>
            <a:r>
              <a:rPr lang="ru-RU" sz="1800" dirty="0" smtClean="0"/>
              <a:t> Мари </a:t>
            </a:r>
            <a:r>
              <a:rPr lang="ru-RU" sz="1800" dirty="0" err="1" smtClean="0"/>
              <a:t>халкы</a:t>
            </a:r>
            <a:r>
              <a:rPr lang="ru-RU" sz="1800" dirty="0" smtClean="0"/>
              <a:t> </a:t>
            </a:r>
            <a:r>
              <a:rPr lang="ru-RU" sz="1800" dirty="0" err="1" smtClean="0"/>
              <a:t>биюлэре</a:t>
            </a:r>
            <a:r>
              <a:rPr lang="ru-RU" sz="1800" dirty="0" smtClean="0"/>
              <a:t> </a:t>
            </a:r>
            <a:r>
              <a:rPr lang="ru-RU" sz="1800" dirty="0" err="1" smtClean="0"/>
              <a:t>белэн</a:t>
            </a:r>
            <a:r>
              <a:rPr lang="ru-RU" sz="1800" dirty="0" smtClean="0"/>
              <a:t> </a:t>
            </a:r>
            <a:r>
              <a:rPr lang="ru-RU" sz="1800" dirty="0" err="1" smtClean="0"/>
              <a:t>Мэскэугэ</a:t>
            </a:r>
            <a:r>
              <a:rPr lang="ru-RU" sz="1800" dirty="0" smtClean="0"/>
              <a:t>, </a:t>
            </a:r>
            <a:r>
              <a:rPr lang="ru-RU" sz="1800" dirty="0" err="1" smtClean="0"/>
              <a:t>ВДНХга</a:t>
            </a:r>
            <a:r>
              <a:rPr lang="ru-RU" sz="1800" dirty="0" smtClean="0"/>
              <a:t> </a:t>
            </a:r>
            <a:r>
              <a:rPr lang="ru-RU" sz="1800" dirty="0" err="1" smtClean="0"/>
              <a:t>баралар</a:t>
            </a:r>
            <a:r>
              <a:rPr lang="ru-RU" sz="1800" dirty="0" smtClean="0"/>
              <a:t>. ВДНХ </a:t>
            </a:r>
            <a:r>
              <a:rPr lang="ru-RU" sz="1800" dirty="0" err="1" smtClean="0"/>
              <a:t>билгелэрен</a:t>
            </a:r>
            <a:r>
              <a:rPr lang="ru-RU" sz="1800" dirty="0" smtClean="0"/>
              <a:t>, </a:t>
            </a:r>
            <a:r>
              <a:rPr lang="ru-RU" sz="1800" dirty="0" err="1" smtClean="0"/>
              <a:t>грамоталарын</a:t>
            </a:r>
            <a:r>
              <a:rPr lang="ru-RU" sz="1800" dirty="0" smtClean="0"/>
              <a:t> </a:t>
            </a:r>
            <a:r>
              <a:rPr lang="ru-RU" sz="1800" dirty="0" err="1" smtClean="0"/>
              <a:t>кадерлэп</a:t>
            </a:r>
            <a:r>
              <a:rPr lang="ru-RU" sz="1800" dirty="0" smtClean="0"/>
              <a:t> </a:t>
            </a:r>
            <a:r>
              <a:rPr lang="ru-RU" sz="1800" dirty="0" err="1" smtClean="0"/>
              <a:t>саклый</a:t>
            </a:r>
            <a:r>
              <a:rPr lang="ru-RU" sz="1800" dirty="0" smtClean="0"/>
              <a:t> ул. </a:t>
            </a:r>
            <a:r>
              <a:rPr lang="ru-RU" sz="1800" dirty="0" err="1" smtClean="0"/>
              <a:t>Менэ</a:t>
            </a:r>
            <a:r>
              <a:rPr lang="ru-RU" sz="1800" dirty="0" smtClean="0"/>
              <a:t> </a:t>
            </a:r>
            <a:r>
              <a:rPr lang="ru-RU" sz="1800" dirty="0" err="1" smtClean="0"/>
              <a:t>шундый</a:t>
            </a:r>
            <a:r>
              <a:rPr lang="ru-RU" sz="1800" dirty="0" smtClean="0"/>
              <a:t> </a:t>
            </a:r>
            <a:r>
              <a:rPr lang="ru-RU" sz="1800" dirty="0" err="1" smtClean="0"/>
              <a:t>тумыштан</a:t>
            </a:r>
            <a:r>
              <a:rPr lang="ru-RU" sz="1800" dirty="0" smtClean="0"/>
              <a:t> </a:t>
            </a:r>
            <a:r>
              <a:rPr lang="ru-RU" sz="1800" dirty="0" err="1" smtClean="0"/>
              <a:t>килгэн</a:t>
            </a:r>
            <a:r>
              <a:rPr lang="ru-RU" sz="1800" dirty="0" smtClean="0"/>
              <a:t> талант </a:t>
            </a:r>
            <a:r>
              <a:rPr lang="ru-RU" sz="1800" dirty="0" err="1" smtClean="0"/>
              <a:t>иясе</a:t>
            </a:r>
            <a:r>
              <a:rPr lang="ru-RU" sz="1800" dirty="0" smtClean="0"/>
              <a:t> 85 </a:t>
            </a:r>
            <a:r>
              <a:rPr lang="ru-RU" sz="1800" dirty="0" err="1" smtClean="0"/>
              <a:t>яшен</a:t>
            </a:r>
            <a:r>
              <a:rPr lang="ru-RU" sz="1800" dirty="0" smtClean="0"/>
              <a:t> </a:t>
            </a:r>
            <a:r>
              <a:rPr lang="ru-RU" sz="1800" dirty="0" err="1" smtClean="0"/>
              <a:t>каршылады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Бэхеткэ</a:t>
            </a:r>
            <a:r>
              <a:rPr lang="ru-RU" sz="1800" dirty="0" smtClean="0"/>
              <a:t> </a:t>
            </a:r>
            <a:r>
              <a:rPr lang="ru-RU" sz="1800" dirty="0" err="1" smtClean="0"/>
              <a:t>торенеп</a:t>
            </a:r>
            <a:r>
              <a:rPr lang="ru-RU" sz="1800" dirty="0" smtClean="0"/>
              <a:t>, </a:t>
            </a:r>
            <a:r>
              <a:rPr lang="ru-RU" sz="1800" dirty="0" err="1" smtClean="0"/>
              <a:t>шатлык-куанычка</a:t>
            </a:r>
            <a:r>
              <a:rPr lang="ru-RU" sz="1800" dirty="0" smtClean="0"/>
              <a:t> </a:t>
            </a:r>
            <a:r>
              <a:rPr lang="ru-RU" sz="1800" dirty="0" err="1" smtClean="0"/>
              <a:t>чолганып</a:t>
            </a:r>
            <a:r>
              <a:rPr lang="ru-RU" sz="1800" dirty="0" smtClean="0"/>
              <a:t>, </a:t>
            </a:r>
            <a:r>
              <a:rPr lang="ru-RU" sz="1800" dirty="0" err="1" smtClean="0"/>
              <a:t>сэламэтлек</a:t>
            </a:r>
            <a:r>
              <a:rPr lang="ru-RU" sz="1800" dirty="0" smtClean="0"/>
              <a:t> </a:t>
            </a:r>
            <a:r>
              <a:rPr lang="ru-RU" sz="1800" dirty="0" err="1" smtClean="0"/>
              <a:t>эчендэ</a:t>
            </a:r>
            <a:r>
              <a:rPr lang="ru-RU" sz="1800" dirty="0" smtClean="0"/>
              <a:t> эле </a:t>
            </a:r>
            <a:r>
              <a:rPr lang="ru-RU" sz="1800" dirty="0" err="1" smtClean="0"/>
              <a:t>тагын</a:t>
            </a:r>
            <a:r>
              <a:rPr lang="ru-RU" sz="1800" dirty="0" smtClean="0"/>
              <a:t> </a:t>
            </a:r>
            <a:r>
              <a:rPr lang="ru-RU" sz="1800" dirty="0" err="1" smtClean="0"/>
              <a:t>озын-озак</a:t>
            </a:r>
            <a:r>
              <a:rPr lang="ru-RU" sz="1800" dirty="0" smtClean="0"/>
              <a:t> </a:t>
            </a:r>
            <a:r>
              <a:rPr lang="ru-RU" sz="1800" dirty="0" err="1" smtClean="0"/>
              <a:t>яшэргэ</a:t>
            </a:r>
            <a:r>
              <a:rPr lang="ru-RU" sz="1800" dirty="0" smtClean="0"/>
              <a:t> </a:t>
            </a:r>
            <a:r>
              <a:rPr lang="ru-RU" sz="1800" dirty="0" err="1" smtClean="0"/>
              <a:t>язсын</a:t>
            </a:r>
            <a:r>
              <a:rPr lang="ru-RU" sz="1800" dirty="0" smtClean="0"/>
              <a:t> </a:t>
            </a:r>
            <a:r>
              <a:rPr lang="ru-RU" sz="1800" dirty="0" err="1" smtClean="0"/>
              <a:t>ана</a:t>
            </a:r>
            <a:r>
              <a:rPr lang="ru-RU" sz="1800" dirty="0" smtClean="0"/>
              <a:t>.  </a:t>
            </a:r>
          </a:p>
          <a:p>
            <a:endParaRPr lang="ru-RU" dirty="0"/>
          </a:p>
        </p:txBody>
      </p:sp>
      <p:pic>
        <p:nvPicPr>
          <p:cNvPr id="5" name="Содержимое 4" descr="4U21EvYqINU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908721"/>
            <a:ext cx="5111750" cy="4970586"/>
          </a:xfrm>
        </p:spPr>
      </p:pic>
    </p:spTree>
  </p:cSld>
  <p:clrMapOvr>
    <a:masterClrMapping/>
  </p:clrMapOvr>
  <p:transition advClick="0" advTm="11078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000" dirty="0" smtClean="0"/>
              <a:t>Филиал №5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 err="1" smtClean="0"/>
              <a:t>Рэхмэт</a:t>
            </a:r>
            <a:r>
              <a:rPr lang="ru-RU" sz="8800" dirty="0" smtClean="0"/>
              <a:t>!!!</a:t>
            </a:r>
            <a:endParaRPr lang="ru-RU" sz="8800" dirty="0"/>
          </a:p>
        </p:txBody>
      </p:sp>
    </p:spTree>
  </p:cSld>
  <p:clrMapOvr>
    <a:masterClrMapping/>
  </p:clrMapOvr>
  <p:transition advClick="0" advTm="625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11560" y="548680"/>
            <a:ext cx="2306216" cy="5472608"/>
          </a:xfrm>
        </p:spPr>
        <p:txBody>
          <a:bodyPr>
            <a:noAutofit/>
          </a:bodyPr>
          <a:lstStyle/>
          <a:p>
            <a:r>
              <a:rPr lang="ru-RU" sz="1400" dirty="0" smtClean="0"/>
              <a:t>Ары </a:t>
            </a:r>
            <a:r>
              <a:rPr lang="ru-RU" sz="1400" dirty="0" err="1" smtClean="0"/>
              <a:t>авылын</a:t>
            </a:r>
            <a:r>
              <a:rPr lang="ru-RU" sz="1400" dirty="0" smtClean="0"/>
              <a:t> </a:t>
            </a:r>
            <a:r>
              <a:rPr lang="ru-RU" sz="1400" dirty="0" err="1" smtClean="0"/>
              <a:t>кергәч тә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err="1" smtClean="0"/>
              <a:t>Уңга киткэн</a:t>
            </a:r>
            <a:r>
              <a:rPr lang="ru-RU" sz="1400" dirty="0" smtClean="0"/>
              <a:t> </a:t>
            </a:r>
            <a:r>
              <a:rPr lang="ru-RU" sz="1400" dirty="0" err="1" smtClean="0"/>
              <a:t>юл</a:t>
            </a:r>
            <a:r>
              <a:rPr lang="ru-RU" sz="1400" dirty="0" smtClean="0"/>
              <a:t> </a:t>
            </a:r>
            <a:r>
              <a:rPr lang="ru-RU" sz="1400" dirty="0" err="1" smtClean="0"/>
              <a:t>булыр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Яна </a:t>
            </a:r>
            <a:r>
              <a:rPr lang="ru-RU" sz="1400" dirty="0" err="1" smtClean="0"/>
              <a:t>таш</a:t>
            </a:r>
            <a:r>
              <a:rPr lang="ru-RU" sz="1400" dirty="0" smtClean="0"/>
              <a:t> </a:t>
            </a:r>
            <a:r>
              <a:rPr lang="ru-RU" sz="1400" dirty="0" err="1" smtClean="0"/>
              <a:t>бина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каршылар</a:t>
            </a:r>
            <a:r>
              <a:rPr lang="ru-RU" sz="1400" dirty="0" smtClean="0"/>
              <a:t>-</a:t>
            </a:r>
            <a:br>
              <a:rPr lang="ru-RU" sz="1400" dirty="0" smtClean="0"/>
            </a:br>
            <a:r>
              <a:rPr lang="ru-RU" sz="1400" dirty="0" err="1" smtClean="0"/>
              <a:t>Пекарнябыз</a:t>
            </a:r>
            <a:r>
              <a:rPr lang="ru-RU" sz="1400" dirty="0" smtClean="0"/>
              <a:t> </a:t>
            </a:r>
            <a:r>
              <a:rPr lang="ru-RU" sz="1400" dirty="0" err="1" smtClean="0"/>
              <a:t>шул</a:t>
            </a:r>
            <a:r>
              <a:rPr lang="ru-RU" sz="1400" dirty="0" smtClean="0"/>
              <a:t> </a:t>
            </a:r>
            <a:r>
              <a:rPr lang="ru-RU" sz="1400" dirty="0" err="1" smtClean="0"/>
              <a:t>булыр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Уңган,булган,ачык йөзле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Кешелэр</a:t>
            </a:r>
            <a:r>
              <a:rPr lang="ru-RU" sz="1400" dirty="0" smtClean="0"/>
              <a:t> </a:t>
            </a:r>
            <a:r>
              <a:rPr lang="ru-RU" sz="1400" dirty="0" err="1" smtClean="0"/>
              <a:t>эшли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монда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Көнне- төнгэ ялгый-ялгый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err="1" smtClean="0"/>
              <a:t>Сизмилэр</a:t>
            </a:r>
            <a:r>
              <a:rPr lang="ru-RU" sz="1400" dirty="0" smtClean="0"/>
              <a:t> </a:t>
            </a:r>
            <a:r>
              <a:rPr lang="ru-RU" sz="1400" dirty="0" err="1" smtClean="0"/>
              <a:t>вакытны</a:t>
            </a:r>
            <a:r>
              <a:rPr lang="ru-RU" sz="1400" dirty="0" smtClean="0"/>
              <a:t> да.</a:t>
            </a:r>
            <a:br>
              <a:rPr lang="ru-RU" sz="1400" dirty="0" smtClean="0"/>
            </a:br>
            <a:r>
              <a:rPr lang="ru-RU" sz="1400" dirty="0" err="1" smtClean="0"/>
              <a:t>"Бәрэкәтле ризык</a:t>
            </a:r>
            <a:r>
              <a:rPr lang="ru-RU" sz="1400" dirty="0" smtClean="0"/>
              <a:t>",-</a:t>
            </a:r>
            <a:r>
              <a:rPr lang="ru-RU" sz="1400" dirty="0" err="1" smtClean="0"/>
              <a:t>булсын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err="1" smtClean="0"/>
              <a:t>Дип</a:t>
            </a:r>
            <a:r>
              <a:rPr lang="ru-RU" sz="1400" dirty="0" smtClean="0"/>
              <a:t> </a:t>
            </a:r>
            <a:r>
              <a:rPr lang="ru-RU" sz="1400" dirty="0" err="1" smtClean="0"/>
              <a:t>пешерәләр алар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Шуңа күрә исемен</a:t>
            </a:r>
            <a:r>
              <a:rPr lang="ru-RU" sz="1400" dirty="0" smtClean="0"/>
              <a:t> </a:t>
            </a:r>
            <a:r>
              <a:rPr lang="ru-RU" sz="1400" dirty="0" err="1" smtClean="0"/>
              <a:t>дә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Шулай</a:t>
            </a:r>
            <a:r>
              <a:rPr lang="ru-RU" sz="1400" dirty="0" smtClean="0"/>
              <a:t> </a:t>
            </a:r>
            <a:r>
              <a:rPr lang="ru-RU" sz="1400" dirty="0" err="1" smtClean="0"/>
              <a:t>дип</a:t>
            </a:r>
            <a:r>
              <a:rPr lang="ru-RU" sz="1400" dirty="0" smtClean="0"/>
              <a:t> </a:t>
            </a:r>
            <a:r>
              <a:rPr lang="ru-RU" sz="1400" dirty="0" err="1" smtClean="0"/>
              <a:t>атаганнар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Тараталар</a:t>
            </a:r>
            <a:r>
              <a:rPr lang="ru-RU" sz="1400" dirty="0" smtClean="0"/>
              <a:t> </a:t>
            </a:r>
            <a:r>
              <a:rPr lang="ru-RU" sz="1400" dirty="0" err="1" smtClean="0"/>
              <a:t>ризыкларын</a:t>
            </a: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err="1" smtClean="0"/>
              <a:t>Күп кенә авылларга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Ашап </a:t>
            </a:r>
            <a:r>
              <a:rPr lang="ru-RU" sz="1400" dirty="0" err="1" smtClean="0"/>
              <a:t>караган</a:t>
            </a:r>
            <a:r>
              <a:rPr lang="ru-RU" sz="1400" dirty="0" smtClean="0"/>
              <a:t> </a:t>
            </a:r>
            <a:r>
              <a:rPr lang="ru-RU" sz="1400" dirty="0" err="1" smtClean="0"/>
              <a:t>һэр кеше</a:t>
            </a: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err="1" smtClean="0"/>
              <a:t>Рәхмәт әйтә аларга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Уңышлар гел</a:t>
            </a:r>
            <a:r>
              <a:rPr lang="ru-RU" sz="1400" dirty="0" smtClean="0"/>
              <a:t> </a:t>
            </a:r>
            <a:r>
              <a:rPr lang="ru-RU" sz="1400" dirty="0" err="1" smtClean="0"/>
              <a:t>юлдаш</a:t>
            </a:r>
            <a:r>
              <a:rPr lang="ru-RU" sz="1400" dirty="0" smtClean="0"/>
              <a:t> </a:t>
            </a:r>
            <a:r>
              <a:rPr lang="ru-RU" sz="1400" dirty="0" err="1" smtClean="0"/>
              <a:t>булсын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err="1" smtClean="0"/>
              <a:t>Шатлыкка</a:t>
            </a:r>
            <a:r>
              <a:rPr lang="ru-RU" sz="1400" dirty="0" smtClean="0"/>
              <a:t> </a:t>
            </a:r>
            <a:r>
              <a:rPr lang="ru-RU" sz="1400" dirty="0" err="1" smtClean="0"/>
              <a:t>тиенсеннәр.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Арының даның күтэреп,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Сөенеп эшлэсеннэр</a:t>
            </a:r>
            <a:r>
              <a:rPr lang="ru-RU" sz="1400" dirty="0" smtClean="0"/>
              <a:t>.</a:t>
            </a:r>
          </a:p>
          <a:p>
            <a:endParaRPr lang="ru-RU" sz="1400" dirty="0"/>
          </a:p>
        </p:txBody>
      </p:sp>
      <p:pic>
        <p:nvPicPr>
          <p:cNvPr id="5" name="Рисунок 4" descr="jui-LT-Cjdo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942" r="5942"/>
          <a:stretch>
            <a:fillRect/>
          </a:stretch>
        </p:blipFill>
        <p:spPr>
          <a:xfrm rot="420000">
            <a:off x="2990007" y="679526"/>
            <a:ext cx="5644961" cy="5376629"/>
          </a:xfrm>
        </p:spPr>
      </p:pic>
    </p:spTree>
  </p:cSld>
  <p:clrMapOvr>
    <a:masterClrMapping/>
  </p:clrMapOvr>
  <p:transition advClick="0" advTm="14016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836712"/>
            <a:ext cx="2743200" cy="5411688"/>
          </a:xfrm>
        </p:spPr>
        <p:txBody>
          <a:bodyPr>
            <a:normAutofit/>
          </a:bodyPr>
          <a:lstStyle/>
          <a:p>
            <a:pPr marL="342900" indent="-342900">
              <a:buAutoNum type="arabicPlain" startAt="2013"/>
            </a:pPr>
            <a:r>
              <a:rPr lang="ru-RU" sz="1800" dirty="0" err="1" smtClean="0"/>
              <a:t>елнын</a:t>
            </a:r>
            <a:r>
              <a:rPr lang="ru-RU" sz="1800" dirty="0" smtClean="0"/>
              <a:t>  5 </a:t>
            </a:r>
            <a:r>
              <a:rPr lang="ru-RU" sz="1800" dirty="0" err="1" smtClean="0"/>
              <a:t>нче</a:t>
            </a:r>
            <a:r>
              <a:rPr lang="ru-RU" sz="1800" dirty="0" smtClean="0"/>
              <a:t> </a:t>
            </a:r>
            <a:r>
              <a:rPr lang="ru-RU" sz="1800" dirty="0" err="1" smtClean="0"/>
              <a:t>августында</a:t>
            </a:r>
            <a:r>
              <a:rPr lang="ru-RU" sz="1800" dirty="0" smtClean="0"/>
              <a:t> </a:t>
            </a:r>
            <a:r>
              <a:rPr lang="ru-RU" sz="1800" dirty="0" err="1" smtClean="0"/>
              <a:t>авылыбызда</a:t>
            </a:r>
            <a:r>
              <a:rPr lang="ru-RU" sz="1800" dirty="0" smtClean="0"/>
              <a:t> </a:t>
            </a:r>
            <a:r>
              <a:rPr lang="ru-RU" sz="1800" dirty="0" err="1" smtClean="0"/>
              <a:t>мэгърур</a:t>
            </a:r>
            <a:r>
              <a:rPr lang="ru-RU" sz="1800" dirty="0" smtClean="0"/>
              <a:t> </a:t>
            </a:r>
            <a:r>
              <a:rPr lang="ru-RU" sz="1800" dirty="0" err="1" smtClean="0"/>
              <a:t>бина</a:t>
            </a:r>
            <a:r>
              <a:rPr lang="ru-RU" sz="1800" dirty="0" smtClean="0"/>
              <a:t> </a:t>
            </a:r>
            <a:r>
              <a:rPr lang="ru-RU" sz="1800" dirty="0" err="1" smtClean="0"/>
              <a:t>узенен</a:t>
            </a:r>
            <a:r>
              <a:rPr lang="ru-RU" sz="1800" dirty="0" smtClean="0"/>
              <a:t> </a:t>
            </a:r>
            <a:r>
              <a:rPr lang="ru-RU" sz="1800" dirty="0" err="1" smtClean="0"/>
              <a:t>ишеклэрен</a:t>
            </a:r>
            <a:r>
              <a:rPr lang="ru-RU" sz="1800" dirty="0" smtClean="0"/>
              <a:t> </a:t>
            </a:r>
            <a:r>
              <a:rPr lang="ru-RU" sz="1800" dirty="0" err="1" smtClean="0"/>
              <a:t>тэуге</a:t>
            </a:r>
            <a:r>
              <a:rPr lang="en-US" sz="1800" dirty="0" smtClean="0"/>
              <a:t> </a:t>
            </a:r>
            <a:r>
              <a:rPr lang="ru-RU" sz="1800" dirty="0" err="1" smtClean="0"/>
              <a:t>тапкыр</a:t>
            </a:r>
            <a:r>
              <a:rPr lang="ru-RU" sz="1800" dirty="0" smtClean="0"/>
              <a:t> </a:t>
            </a:r>
            <a:r>
              <a:rPr lang="ru-RU" sz="1800" dirty="0" err="1" smtClean="0"/>
              <a:t>ачты</a:t>
            </a:r>
            <a:r>
              <a:rPr lang="ru-RU" sz="1800" dirty="0" smtClean="0"/>
              <a:t>. </a:t>
            </a:r>
          </a:p>
          <a:p>
            <a:pPr marL="342900" indent="-342900"/>
            <a:r>
              <a:rPr lang="ru-RU" sz="1800" dirty="0" smtClean="0"/>
              <a:t>Ике </a:t>
            </a:r>
            <a:r>
              <a:rPr lang="ru-RU" sz="1800" dirty="0" err="1" smtClean="0"/>
              <a:t>көннең берендә </a:t>
            </a:r>
            <a:r>
              <a:rPr lang="ru-RU" sz="1800" dirty="0" smtClean="0"/>
              <a:t>“</a:t>
            </a:r>
            <a:r>
              <a:rPr lang="ru-RU" sz="1800" dirty="0" err="1" smtClean="0"/>
              <a:t>Авыл</a:t>
            </a:r>
            <a:r>
              <a:rPr lang="ru-RU" sz="1800" dirty="0" smtClean="0"/>
              <a:t> </a:t>
            </a:r>
            <a:r>
              <a:rPr lang="ru-RU" sz="1800" dirty="0" err="1" smtClean="0"/>
              <a:t>җирендә эш</a:t>
            </a:r>
            <a:r>
              <a:rPr lang="ru-RU" sz="1800" dirty="0" smtClean="0"/>
              <a:t> </a:t>
            </a:r>
            <a:r>
              <a:rPr lang="ru-RU" sz="1800" dirty="0" err="1" smtClean="0"/>
              <a:t>юк</a:t>
            </a:r>
            <a:r>
              <a:rPr lang="ru-RU" sz="1800" dirty="0" smtClean="0"/>
              <a:t>!” </a:t>
            </a:r>
            <a:r>
              <a:rPr lang="ru-RU" sz="1800" dirty="0" err="1" smtClean="0"/>
              <a:t>дип</a:t>
            </a:r>
            <a:r>
              <a:rPr lang="ru-RU" sz="1800" dirty="0" smtClean="0"/>
              <a:t> </a:t>
            </a:r>
            <a:r>
              <a:rPr lang="ru-RU" sz="1800" dirty="0" err="1" smtClean="0"/>
              <a:t>чаң сугылган</a:t>
            </a:r>
            <a:r>
              <a:rPr lang="ru-RU" sz="1800" dirty="0" smtClean="0"/>
              <a:t> </a:t>
            </a:r>
            <a:r>
              <a:rPr lang="ru-RU" sz="1800" dirty="0" err="1" smtClean="0"/>
              <a:t>хәзерге заманда</a:t>
            </a:r>
            <a:r>
              <a:rPr lang="ru-RU" sz="1800" dirty="0" smtClean="0"/>
              <a:t> </a:t>
            </a:r>
            <a:r>
              <a:rPr lang="ru-RU" sz="1800" dirty="0" err="1" smtClean="0"/>
              <a:t>Этнэ</a:t>
            </a:r>
            <a:r>
              <a:rPr lang="ru-RU" sz="1800" dirty="0" smtClean="0"/>
              <a:t> районы Ары </a:t>
            </a:r>
            <a:r>
              <a:rPr lang="ru-RU" sz="1800" dirty="0" err="1" smtClean="0"/>
              <a:t>авылында</a:t>
            </a:r>
            <a:r>
              <a:rPr lang="ru-RU" sz="1800" dirty="0" smtClean="0"/>
              <a:t> </a:t>
            </a:r>
            <a:r>
              <a:rPr lang="ru-RU" sz="1800" dirty="0" err="1" smtClean="0"/>
              <a:t>яшәүче Файзрахмановлар</a:t>
            </a:r>
            <a:r>
              <a:rPr lang="ru-RU" sz="1800" dirty="0" smtClean="0"/>
              <a:t> </a:t>
            </a:r>
            <a:r>
              <a:rPr lang="ru-RU" sz="1800" dirty="0" err="1" smtClean="0"/>
              <a:t>гаилэсе</a:t>
            </a:r>
            <a:r>
              <a:rPr lang="ru-RU" sz="1800" dirty="0" smtClean="0"/>
              <a:t> </a:t>
            </a:r>
            <a:r>
              <a:rPr lang="ru-RU" sz="1800" dirty="0" err="1" smtClean="0"/>
              <a:t>кебек</a:t>
            </a:r>
            <a:r>
              <a:rPr lang="ru-RU" sz="1800" dirty="0" smtClean="0"/>
              <a:t> </a:t>
            </a:r>
            <a:r>
              <a:rPr lang="ru-RU" sz="1800" dirty="0" err="1" smtClean="0"/>
              <a:t>кешеләр барында</a:t>
            </a:r>
            <a:r>
              <a:rPr lang="ru-RU" sz="1800" dirty="0" smtClean="0"/>
              <a:t>, </a:t>
            </a:r>
            <a:r>
              <a:rPr lang="ru-RU" sz="1800" dirty="0" err="1" smtClean="0"/>
              <a:t>димэк</a:t>
            </a:r>
            <a:r>
              <a:rPr lang="ru-RU" sz="1800" dirty="0" smtClean="0"/>
              <a:t> </a:t>
            </a:r>
            <a:r>
              <a:rPr lang="ru-RU" sz="1800" dirty="0" err="1" smtClean="0"/>
              <a:t>авыл</a:t>
            </a:r>
            <a:r>
              <a:rPr lang="ru-RU" sz="1800" dirty="0" smtClean="0"/>
              <a:t> </a:t>
            </a:r>
            <a:r>
              <a:rPr lang="ru-RU" sz="1800" dirty="0" err="1" smtClean="0"/>
              <a:t>яши</a:t>
            </a:r>
            <a:r>
              <a:rPr lang="ru-RU" sz="1800" dirty="0" smtClean="0"/>
              <a:t>, </a:t>
            </a:r>
            <a:r>
              <a:rPr lang="ru-RU" sz="1800" dirty="0" err="1" smtClean="0"/>
              <a:t>килэккэ</a:t>
            </a:r>
            <a:r>
              <a:rPr lang="ru-RU" sz="1800" dirty="0" smtClean="0"/>
              <a:t> </a:t>
            </a:r>
            <a:r>
              <a:rPr lang="ru-RU" sz="1800" dirty="0" err="1" smtClean="0"/>
              <a:t>якты</a:t>
            </a:r>
            <a:r>
              <a:rPr lang="ru-RU" sz="1800" dirty="0" smtClean="0"/>
              <a:t> омет бар.</a:t>
            </a:r>
            <a:r>
              <a:rPr lang="en-US" sz="1800" dirty="0" smtClean="0"/>
              <a:t> </a:t>
            </a:r>
            <a:endParaRPr lang="ru-RU" sz="1800" dirty="0"/>
          </a:p>
        </p:txBody>
      </p:sp>
      <p:pic>
        <p:nvPicPr>
          <p:cNvPr id="5" name="Содержимое 4" descr="DWGjg9RhiA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980729"/>
            <a:ext cx="5111750" cy="4898578"/>
          </a:xfrm>
        </p:spPr>
      </p:pic>
    </p:spTree>
  </p:cSld>
  <p:clrMapOvr>
    <a:masterClrMapping/>
  </p:clrMapOvr>
  <p:transition advClick="0" advTm="14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404664"/>
            <a:ext cx="2209800" cy="5760640"/>
          </a:xfrm>
        </p:spPr>
        <p:txBody>
          <a:bodyPr>
            <a:normAutofit lnSpcReduction="10000"/>
          </a:bodyPr>
          <a:lstStyle/>
          <a:p>
            <a:r>
              <a:rPr lang="ru-RU" sz="1600" dirty="0" err="1" smtClean="0"/>
              <a:t>Эшли</a:t>
            </a:r>
            <a:r>
              <a:rPr lang="ru-RU" sz="1600" dirty="0" smtClean="0"/>
              <a:t> </a:t>
            </a:r>
            <a:r>
              <a:rPr lang="ru-RU" sz="1600" dirty="0" err="1" smtClean="0"/>
              <a:t>башлауларына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нибары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дурт</a:t>
            </a:r>
            <a:r>
              <a:rPr lang="ru-RU" sz="1600" dirty="0" smtClean="0"/>
              <a:t> ай </a:t>
            </a:r>
            <a:r>
              <a:rPr lang="ru-RU" sz="1600" dirty="0" err="1" smtClean="0"/>
              <a:t>гына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булса</a:t>
            </a:r>
            <a:r>
              <a:rPr lang="ru-RU" sz="1600" dirty="0" smtClean="0"/>
              <a:t> да, Ары </a:t>
            </a:r>
            <a:r>
              <a:rPr lang="ru-RU" sz="1600" dirty="0" err="1" smtClean="0"/>
              <a:t>авылындагы</a:t>
            </a:r>
            <a:r>
              <a:rPr lang="ru-RU" sz="1600" dirty="0" smtClean="0"/>
              <a:t> </a:t>
            </a:r>
            <a:r>
              <a:rPr lang="ru-RU" sz="1600" dirty="0" err="1" smtClean="0"/>
              <a:t>әлеге </a:t>
            </a:r>
            <a:r>
              <a:rPr lang="ru-RU" sz="1600" dirty="0" smtClean="0"/>
              <a:t>мини-пекарня </a:t>
            </a:r>
            <a:r>
              <a:rPr lang="ru-RU" sz="1600" dirty="0" err="1" smtClean="0"/>
              <a:t>турында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бүген ишетмәгән кеше</a:t>
            </a:r>
            <a:r>
              <a:rPr lang="ru-RU" sz="1600" dirty="0" smtClean="0"/>
              <a:t> </a:t>
            </a:r>
            <a:r>
              <a:rPr lang="ru-RU" sz="1600" dirty="0" err="1" smtClean="0"/>
              <a:t>юк</a:t>
            </a:r>
            <a:r>
              <a:rPr lang="ru-RU" sz="1600" dirty="0" smtClean="0"/>
              <a:t> </a:t>
            </a:r>
            <a:r>
              <a:rPr lang="ru-RU" sz="1600" dirty="0" err="1" smtClean="0"/>
              <a:t>диярлек</a:t>
            </a:r>
            <a:r>
              <a:rPr lang="ru-RU" sz="1600" dirty="0" smtClean="0"/>
              <a:t>. </a:t>
            </a:r>
            <a:r>
              <a:rPr lang="ru-RU" sz="1600" dirty="0" err="1" smtClean="0"/>
              <a:t>Хәзер биредә </a:t>
            </a:r>
            <a:r>
              <a:rPr lang="ru-RU" sz="1600" dirty="0" smtClean="0"/>
              <a:t>заявка </a:t>
            </a:r>
            <a:r>
              <a:rPr lang="ru-RU" sz="1600" dirty="0" err="1" smtClean="0"/>
              <a:t>нигезендә эшлиләр</a:t>
            </a:r>
            <a:r>
              <a:rPr lang="ru-RU" sz="1600" dirty="0" smtClean="0"/>
              <a:t>. </a:t>
            </a:r>
            <a:r>
              <a:rPr lang="ru-RU" sz="1600" dirty="0" err="1" smtClean="0"/>
              <a:t>Әтнә районнары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авыл</a:t>
            </a:r>
            <a:r>
              <a:rPr lang="ru-RU" sz="1600" dirty="0" smtClean="0"/>
              <a:t> </a:t>
            </a:r>
            <a:r>
              <a:rPr lang="ru-RU" sz="1600" dirty="0" err="1" smtClean="0"/>
              <a:t>кибетләреннән даими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рәвештә заказлар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килеп</a:t>
            </a:r>
            <a:r>
              <a:rPr lang="ru-RU" sz="1600" dirty="0" smtClean="0"/>
              <a:t> тора </a:t>
            </a:r>
            <a:r>
              <a:rPr lang="ru-RU" sz="1600" dirty="0" err="1" smtClean="0"/>
              <a:t>икән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Бүген </a:t>
            </a:r>
            <a:r>
              <a:rPr lang="ru-RU" sz="1600" dirty="0" smtClean="0"/>
              <a:t>ассортимент та бай. . </a:t>
            </a:r>
            <a:r>
              <a:rPr lang="ru-RU" sz="1600" dirty="0" err="1" smtClean="0"/>
              <a:t>Йомырка</a:t>
            </a:r>
            <a:r>
              <a:rPr lang="ru-RU" sz="1600" dirty="0" smtClean="0"/>
              <a:t> </a:t>
            </a:r>
            <a:r>
              <a:rPr lang="ru-RU" sz="1600" dirty="0" err="1" smtClean="0"/>
              <a:t>белән онны</a:t>
            </a:r>
            <a:r>
              <a:rPr lang="ru-RU" sz="1600" dirty="0" smtClean="0"/>
              <a:t> </a:t>
            </a:r>
            <a:r>
              <a:rPr lang="ru-RU" sz="1600" dirty="0" err="1" smtClean="0"/>
              <a:t>катыштырып</a:t>
            </a:r>
            <a:r>
              <a:rPr lang="ru-RU" sz="1600" dirty="0" smtClean="0"/>
              <a:t> </a:t>
            </a:r>
            <a:r>
              <a:rPr lang="ru-RU" sz="1600" dirty="0" err="1" smtClean="0"/>
              <a:t>камыр</a:t>
            </a:r>
            <a:r>
              <a:rPr lang="ru-RU" sz="1600" dirty="0" smtClean="0"/>
              <a:t> </a:t>
            </a:r>
            <a:r>
              <a:rPr lang="ru-RU" sz="1600" dirty="0" err="1" smtClean="0"/>
              <a:t>ясаудан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башлап</a:t>
            </a:r>
            <a:r>
              <a:rPr lang="ru-RU" sz="1600" dirty="0" smtClean="0"/>
              <a:t>, </a:t>
            </a:r>
            <a:r>
              <a:rPr lang="ru-RU" sz="1600" dirty="0" err="1" smtClean="0"/>
              <a:t>аны</a:t>
            </a:r>
            <a:r>
              <a:rPr lang="ru-RU" sz="1600" dirty="0" smtClean="0"/>
              <a:t> </a:t>
            </a:r>
            <a:r>
              <a:rPr lang="ru-RU" sz="1600" dirty="0" err="1" smtClean="0"/>
              <a:t>табадан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гына</a:t>
            </a:r>
            <a:r>
              <a:rPr lang="ru-RU" sz="1600" dirty="0" smtClean="0"/>
              <a:t> </a:t>
            </a:r>
            <a:r>
              <a:rPr lang="ru-RU" sz="1600" dirty="0" err="1" smtClean="0"/>
              <a:t>төшкән әзер пироглар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рәвешенә китергәнче булган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барлык</a:t>
            </a:r>
            <a:r>
              <a:rPr lang="ru-RU" sz="1600" dirty="0" smtClean="0"/>
              <a:t> </a:t>
            </a:r>
            <a:r>
              <a:rPr lang="ru-RU" sz="1600" dirty="0" err="1" smtClean="0"/>
              <a:t>эшләрне шушу</a:t>
            </a:r>
            <a:r>
              <a:rPr lang="ru-RU" sz="1600" dirty="0" smtClean="0"/>
              <a:t> </a:t>
            </a:r>
            <a:r>
              <a:rPr lang="ru-RU" sz="1600" dirty="0" err="1" smtClean="0"/>
              <a:t>унган</a:t>
            </a:r>
            <a:r>
              <a:rPr lang="ru-RU" sz="1600" dirty="0" smtClean="0"/>
              <a:t> </a:t>
            </a:r>
            <a:r>
              <a:rPr lang="ru-RU" sz="1600" dirty="0" err="1" smtClean="0"/>
              <a:t>кызларыбыз</a:t>
            </a:r>
            <a:r>
              <a:rPr lang="ru-RU" sz="1600" dirty="0" smtClean="0"/>
              <a:t> </a:t>
            </a:r>
            <a:r>
              <a:rPr lang="ru-RU" sz="1600" dirty="0" err="1" smtClean="0"/>
              <a:t>башкара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5" name="Рисунок 4" descr="AkKexM-Y2Aw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942" r="5942"/>
          <a:stretch>
            <a:fillRect/>
          </a:stretch>
        </p:blipFill>
        <p:spPr>
          <a:xfrm rot="420000">
            <a:off x="2995955" y="523264"/>
            <a:ext cx="5554674" cy="5751536"/>
          </a:xfrm>
        </p:spPr>
      </p:pic>
    </p:spTree>
  </p:cSld>
  <p:clrMapOvr>
    <a:masterClrMapping/>
  </p:clrMapOvr>
  <p:transition advClick="0" advTm="13843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764704"/>
            <a:ext cx="2743200" cy="5483696"/>
          </a:xfrm>
        </p:spPr>
        <p:txBody>
          <a:bodyPr>
            <a:normAutofit/>
          </a:bodyPr>
          <a:lstStyle/>
          <a:p>
            <a:r>
              <a:rPr lang="ru-RU" sz="1800" dirty="0" err="1" smtClean="0"/>
              <a:t>Киләчәктә пешерелгән </a:t>
            </a:r>
            <a:r>
              <a:rPr lang="ru-RU" sz="1800" dirty="0" smtClean="0"/>
              <a:t>ассортимент </a:t>
            </a:r>
            <a:r>
              <a:rPr lang="ru-RU" sz="1800" dirty="0" err="1" smtClean="0"/>
              <a:t>күләме дә</a:t>
            </a:r>
            <a:r>
              <a:rPr lang="ru-RU" sz="1800" dirty="0" smtClean="0"/>
              <a:t>, </a:t>
            </a:r>
            <a:r>
              <a:rPr lang="ru-RU" sz="1800" dirty="0" err="1" smtClean="0"/>
              <a:t>авыллар</a:t>
            </a:r>
            <a:r>
              <a:rPr lang="ru-RU" sz="1800" dirty="0" smtClean="0"/>
              <a:t> саны да, </a:t>
            </a:r>
            <a:r>
              <a:rPr lang="ru-RU" sz="1800" dirty="0" err="1" smtClean="0"/>
              <a:t>пекарняның мәйданы </a:t>
            </a:r>
            <a:r>
              <a:rPr lang="ru-RU" sz="1800" dirty="0" smtClean="0"/>
              <a:t>да </a:t>
            </a:r>
            <a:r>
              <a:rPr lang="ru-RU" sz="1800" dirty="0" err="1" smtClean="0"/>
              <a:t>артыр</a:t>
            </a:r>
            <a:r>
              <a:rPr lang="ru-RU" sz="1800" dirty="0" smtClean="0"/>
              <a:t> </a:t>
            </a:r>
            <a:r>
              <a:rPr lang="ru-RU" sz="1800" dirty="0" err="1" smtClean="0"/>
              <a:t>әле</a:t>
            </a:r>
            <a:r>
              <a:rPr lang="ru-RU" sz="1800" dirty="0" smtClean="0"/>
              <a:t>. </a:t>
            </a:r>
            <a:r>
              <a:rPr lang="ru-RU" sz="1800" dirty="0" err="1" smtClean="0"/>
              <a:t>Файзрахмановлар</a:t>
            </a:r>
            <a:r>
              <a:rPr lang="ru-RU" sz="1800" dirty="0" smtClean="0"/>
              <a:t> </a:t>
            </a:r>
            <a:r>
              <a:rPr lang="ru-RU" sz="1800" dirty="0" err="1" smtClean="0"/>
              <a:t>киләчәккә әнә шундый</a:t>
            </a:r>
            <a:r>
              <a:rPr lang="ru-RU" sz="1800" dirty="0" smtClean="0"/>
              <a:t> </a:t>
            </a:r>
            <a:r>
              <a:rPr lang="ru-RU" sz="1800" dirty="0" err="1" smtClean="0"/>
              <a:t>ниятләр белән яши</a:t>
            </a:r>
            <a:r>
              <a:rPr lang="ru-RU" sz="1800" dirty="0" smtClean="0"/>
              <a:t>. </a:t>
            </a:r>
            <a:r>
              <a:rPr lang="ru-RU" sz="1800" dirty="0" err="1" smtClean="0"/>
              <a:t>Бирсен</a:t>
            </a:r>
            <a:r>
              <a:rPr lang="ru-RU" sz="1800" dirty="0" smtClean="0"/>
              <a:t> </a:t>
            </a:r>
            <a:r>
              <a:rPr lang="ru-RU" sz="1800" dirty="0" err="1" smtClean="0"/>
              <a:t>Ходай</a:t>
            </a:r>
            <a:r>
              <a:rPr lang="ru-RU" sz="1800" dirty="0" smtClean="0"/>
              <a:t>! Оста </a:t>
            </a:r>
            <a:r>
              <a:rPr lang="ru-RU" sz="1800" dirty="0" err="1" smtClean="0"/>
              <a:t>кулга</a:t>
            </a:r>
            <a:r>
              <a:rPr lang="ru-RU" sz="1800" dirty="0" smtClean="0"/>
              <a:t> </a:t>
            </a:r>
            <a:r>
              <a:rPr lang="ru-RU" sz="1800" dirty="0" err="1" smtClean="0"/>
              <a:t>эш</a:t>
            </a:r>
            <a:r>
              <a:rPr lang="ru-RU" sz="1800" dirty="0" smtClean="0"/>
              <a:t> </a:t>
            </a:r>
            <a:r>
              <a:rPr lang="ru-RU" sz="1800" dirty="0" err="1" smtClean="0"/>
              <a:t>иярә </a:t>
            </a:r>
            <a:r>
              <a:rPr lang="ru-RU" sz="1800" dirty="0" smtClean="0"/>
              <a:t>бит.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" name="Содержимое 4" descr="o-LgjMFV3uM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764704"/>
            <a:ext cx="5400600" cy="5472607"/>
          </a:xfrm>
        </p:spPr>
      </p:pic>
    </p:spTree>
  </p:cSld>
  <p:clrMapOvr>
    <a:masterClrMapping/>
  </p:clrMapOvr>
  <p:transition advClick="0" advTm="14047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404664"/>
            <a:ext cx="2209800" cy="576064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треугольник</a:t>
            </a:r>
          </a:p>
          <a:p>
            <a:r>
              <a:rPr lang="ru-RU" dirty="0" smtClean="0"/>
              <a:t>ватрушки</a:t>
            </a:r>
          </a:p>
          <a:p>
            <a:r>
              <a:rPr lang="ru-RU" dirty="0" smtClean="0"/>
              <a:t>пицца</a:t>
            </a:r>
          </a:p>
          <a:p>
            <a:r>
              <a:rPr lang="ru-RU" dirty="0" smtClean="0"/>
              <a:t>Сосиска в тесте</a:t>
            </a:r>
          </a:p>
          <a:p>
            <a:r>
              <a:rPr lang="ru-RU" dirty="0" err="1" smtClean="0"/>
              <a:t>Олеш</a:t>
            </a:r>
            <a:r>
              <a:rPr lang="ru-RU" dirty="0" smtClean="0"/>
              <a:t> с курицей</a:t>
            </a:r>
          </a:p>
          <a:p>
            <a:r>
              <a:rPr lang="ru-RU" dirty="0" smtClean="0"/>
              <a:t>Сосиска с картошкой</a:t>
            </a:r>
          </a:p>
          <a:p>
            <a:r>
              <a:rPr lang="ru-RU" dirty="0" smtClean="0"/>
              <a:t>Пирожки с мясом</a:t>
            </a:r>
          </a:p>
          <a:p>
            <a:r>
              <a:rPr lang="ru-RU" dirty="0" smtClean="0"/>
              <a:t>Пирожки с картошкой</a:t>
            </a:r>
          </a:p>
          <a:p>
            <a:r>
              <a:rPr lang="ru-RU" dirty="0" smtClean="0"/>
              <a:t>перемечи</a:t>
            </a:r>
          </a:p>
          <a:p>
            <a:r>
              <a:rPr lang="ru-RU" dirty="0" smtClean="0"/>
              <a:t>Пирожки с яблоками</a:t>
            </a:r>
          </a:p>
          <a:p>
            <a:r>
              <a:rPr lang="ru-RU" dirty="0" smtClean="0"/>
              <a:t>Конверт с яблоками</a:t>
            </a:r>
          </a:p>
          <a:p>
            <a:r>
              <a:rPr lang="ru-RU" dirty="0" smtClean="0"/>
              <a:t>Пирожки с капустой</a:t>
            </a:r>
          </a:p>
          <a:p>
            <a:r>
              <a:rPr lang="ru-RU" dirty="0" smtClean="0"/>
              <a:t>булочки</a:t>
            </a:r>
          </a:p>
          <a:p>
            <a:r>
              <a:rPr lang="ru-RU" dirty="0" smtClean="0"/>
              <a:t>Беляши (рис с мясом)</a:t>
            </a:r>
          </a:p>
          <a:p>
            <a:r>
              <a:rPr lang="ru-RU" dirty="0" smtClean="0"/>
              <a:t>Пельмени домашние (говядина)</a:t>
            </a:r>
          </a:p>
          <a:p>
            <a:r>
              <a:rPr lang="ru-RU" dirty="0" smtClean="0"/>
              <a:t>Лапша домашняя</a:t>
            </a:r>
          </a:p>
          <a:p>
            <a:r>
              <a:rPr lang="ru-RU" dirty="0" smtClean="0"/>
              <a:t>хворост</a:t>
            </a:r>
          </a:p>
          <a:p>
            <a:r>
              <a:rPr lang="ru-RU" b="1" dirty="0" smtClean="0"/>
              <a:t>пироги</a:t>
            </a:r>
            <a:endParaRPr lang="ru-RU" dirty="0" smtClean="0"/>
          </a:p>
          <a:p>
            <a:r>
              <a:rPr lang="ru-RU" dirty="0" smtClean="0"/>
              <a:t>курага</a:t>
            </a:r>
          </a:p>
          <a:p>
            <a:r>
              <a:rPr lang="ru-RU" dirty="0" smtClean="0"/>
              <a:t>чернослив</a:t>
            </a:r>
          </a:p>
          <a:p>
            <a:r>
              <a:rPr lang="ru-RU" dirty="0" smtClean="0"/>
              <a:t>лимонник</a:t>
            </a:r>
          </a:p>
          <a:p>
            <a:r>
              <a:rPr lang="ru-RU" dirty="0" smtClean="0"/>
              <a:t>капуста</a:t>
            </a:r>
          </a:p>
          <a:p>
            <a:r>
              <a:rPr lang="ru-RU" dirty="0" smtClean="0"/>
              <a:t>Капуста с мясом</a:t>
            </a:r>
          </a:p>
          <a:p>
            <a:r>
              <a:rPr lang="ru-RU" dirty="0" smtClean="0"/>
              <a:t>медовый</a:t>
            </a:r>
          </a:p>
          <a:p>
            <a:r>
              <a:rPr lang="ru-RU" dirty="0" err="1" smtClean="0"/>
              <a:t>атнинка</a:t>
            </a:r>
            <a:endParaRPr lang="ru-RU" dirty="0" smtClean="0"/>
          </a:p>
          <a:p>
            <a:r>
              <a:rPr lang="ru-RU" dirty="0" smtClean="0"/>
              <a:t>вишня</a:t>
            </a:r>
          </a:p>
          <a:p>
            <a:r>
              <a:rPr lang="ru-RU" dirty="0" err="1" smtClean="0"/>
              <a:t>сметаник</a:t>
            </a:r>
            <a:endParaRPr lang="ru-RU" dirty="0" smtClean="0"/>
          </a:p>
          <a:p>
            <a:r>
              <a:rPr lang="ru-RU" dirty="0" err="1" smtClean="0"/>
              <a:t>губадия</a:t>
            </a:r>
            <a:endParaRPr lang="ru-RU" dirty="0" smtClean="0"/>
          </a:p>
          <a:p>
            <a:r>
              <a:rPr lang="ru-RU" dirty="0" smtClean="0"/>
              <a:t>калина</a:t>
            </a:r>
          </a:p>
          <a:p>
            <a:r>
              <a:rPr lang="ru-RU" dirty="0" smtClean="0"/>
              <a:t>солнышко</a:t>
            </a:r>
          </a:p>
          <a:p>
            <a:r>
              <a:rPr lang="ru-RU" dirty="0" smtClean="0"/>
              <a:t>киви</a:t>
            </a:r>
          </a:p>
          <a:p>
            <a:r>
              <a:rPr lang="ru-RU" dirty="0" smtClean="0"/>
              <a:t>яблочный</a:t>
            </a:r>
          </a:p>
          <a:p>
            <a:r>
              <a:rPr lang="ru-RU" dirty="0" smtClean="0"/>
              <a:t>Дружная семья</a:t>
            </a:r>
          </a:p>
          <a:p>
            <a:r>
              <a:rPr lang="ru-RU" dirty="0" err="1" smtClean="0"/>
              <a:t>трехслойка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aHXZnVQPtL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942" r="5942"/>
          <a:stretch>
            <a:fillRect/>
          </a:stretch>
        </p:blipFill>
        <p:spPr>
          <a:xfrm rot="420000">
            <a:off x="2643082" y="457655"/>
            <a:ext cx="6091341" cy="5510795"/>
          </a:xfrm>
        </p:spPr>
      </p:pic>
    </p:spTree>
  </p:cSld>
  <p:clrMapOvr>
    <a:masterClrMapping/>
  </p:clrMapOvr>
  <p:transition advClick="0" advTm="13438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Тумыштан</a:t>
            </a:r>
            <a:r>
              <a:rPr lang="ru-RU" dirty="0" smtClean="0"/>
              <a:t> </a:t>
            </a:r>
            <a:r>
              <a:rPr lang="ru-RU" dirty="0" err="1" smtClean="0"/>
              <a:t>килгэн</a:t>
            </a:r>
            <a:r>
              <a:rPr lang="ru-RU" dirty="0" smtClean="0"/>
              <a:t> Талант</a:t>
            </a:r>
            <a:endParaRPr lang="ru-RU" dirty="0"/>
          </a:p>
        </p:txBody>
      </p:sp>
      <p:pic>
        <p:nvPicPr>
          <p:cNvPr id="8" name="Содержимое 7" descr="4U21EvYqINU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32856"/>
            <a:ext cx="4038600" cy="4248472"/>
          </a:xfrm>
        </p:spPr>
      </p:pic>
      <p:pic>
        <p:nvPicPr>
          <p:cNvPr id="10" name="Содержимое 9" descr="Rx8KGn2KnvE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132856"/>
            <a:ext cx="4038600" cy="4248472"/>
          </a:xfrm>
        </p:spPr>
      </p:pic>
    </p:spTree>
  </p:cSld>
  <p:clrMapOvr>
    <a:masterClrMapping/>
  </p:clrMapOvr>
  <p:transition advClick="0" advTm="14375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404664"/>
            <a:ext cx="2209800" cy="5616624"/>
          </a:xfrm>
        </p:spPr>
        <p:txBody>
          <a:bodyPr/>
          <a:lstStyle/>
          <a:p>
            <a:r>
              <a:rPr lang="ru-RU" b="1" i="1" dirty="0" smtClean="0"/>
              <a:t>Уза </a:t>
            </a:r>
            <a:r>
              <a:rPr lang="ru-RU" b="1" i="1" dirty="0" err="1" smtClean="0"/>
              <a:t>гомер</a:t>
            </a:r>
            <a:r>
              <a:rPr lang="ru-RU" b="1" i="1" dirty="0" smtClean="0"/>
              <a:t>… </a:t>
            </a:r>
            <a:r>
              <a:rPr lang="ru-RU" b="1" i="1" dirty="0" err="1" smtClean="0"/>
              <a:t>Арыда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яшэп</a:t>
            </a:r>
            <a:r>
              <a:rPr lang="ru-RU" b="1" i="1" dirty="0" smtClean="0"/>
              <a:t>, </a:t>
            </a:r>
            <a:r>
              <a:rPr lang="ru-RU" b="1" i="1" dirty="0" err="1" smtClean="0"/>
              <a:t>авыл</a:t>
            </a:r>
            <a:r>
              <a:rPr lang="ru-RU" dirty="0" smtClean="0"/>
              <a:t> </a:t>
            </a:r>
            <a:r>
              <a:rPr lang="ru-RU" b="1" i="1" dirty="0" err="1" smtClean="0"/>
              <a:t>клубында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эшлэгэн</a:t>
            </a:r>
            <a:r>
              <a:rPr lang="ru-RU" b="1" i="1" dirty="0" smtClean="0"/>
              <a:t>, </a:t>
            </a:r>
            <a:r>
              <a:rPr lang="ru-RU" b="1" i="1" dirty="0" err="1" smtClean="0"/>
              <a:t>тормышынын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ярты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гасырын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мэдэнияткэ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багышлап</a:t>
            </a:r>
            <a:r>
              <a:rPr lang="ru-RU" b="1" i="1" dirty="0" smtClean="0"/>
              <a:t>, 1972 </a:t>
            </a:r>
            <a:r>
              <a:rPr lang="ru-RU" b="1" i="1" dirty="0" err="1" smtClean="0"/>
              <a:t>елны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Татарстаннын</a:t>
            </a:r>
            <a:r>
              <a:rPr lang="ru-RU" b="1" i="1" dirty="0" smtClean="0"/>
              <a:t>, 1986 </a:t>
            </a:r>
            <a:r>
              <a:rPr lang="ru-RU" b="1" i="1" dirty="0" err="1" smtClean="0"/>
              <a:t>елны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Россиянен</a:t>
            </a:r>
            <a:r>
              <a:rPr lang="ru-RU" b="1" i="1" dirty="0" smtClean="0"/>
              <a:t> «</a:t>
            </a:r>
            <a:r>
              <a:rPr lang="ru-RU" b="1" i="1" dirty="0" err="1" smtClean="0"/>
              <a:t>Атказанган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мэдэният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хезмэткэре</a:t>
            </a:r>
            <a:r>
              <a:rPr lang="ru-RU" b="1" i="1" dirty="0" smtClean="0"/>
              <a:t>» </a:t>
            </a:r>
            <a:r>
              <a:rPr lang="ru-RU" b="1" i="1" dirty="0" err="1" smtClean="0"/>
              <a:t>исемнэрен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алуга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ирешкэн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Гарэфетдин</a:t>
            </a:r>
            <a:r>
              <a:rPr lang="ru-RU" b="1" i="1" dirty="0" smtClean="0"/>
              <a:t> (</a:t>
            </a:r>
            <a:r>
              <a:rPr lang="ru-RU" b="1" i="1" dirty="0" err="1" smtClean="0"/>
              <a:t>Гэрэфи</a:t>
            </a:r>
            <a:r>
              <a:rPr lang="ru-RU" b="1" i="1" dirty="0" smtClean="0"/>
              <a:t>) </a:t>
            </a:r>
            <a:r>
              <a:rPr lang="en-US" b="1" i="1" dirty="0" smtClean="0"/>
              <a:t>C</a:t>
            </a:r>
            <a:r>
              <a:rPr lang="ru-RU" b="1" i="1" dirty="0" err="1" smtClean="0"/>
              <a:t>элэхетдин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улы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Эхмэтжановка</a:t>
            </a:r>
            <a:r>
              <a:rPr lang="ru-RU" b="1" i="1" dirty="0" smtClean="0"/>
              <a:t> 2 март </a:t>
            </a:r>
            <a:r>
              <a:rPr lang="ru-RU" b="1" i="1" dirty="0" err="1" smtClean="0"/>
              <a:t>конне</a:t>
            </a:r>
            <a:r>
              <a:rPr lang="ru-RU" b="1" i="1" dirty="0" smtClean="0"/>
              <a:t> 85 </a:t>
            </a:r>
            <a:r>
              <a:rPr lang="ru-RU" b="1" i="1" dirty="0" err="1" smtClean="0"/>
              <a:t>яшь</a:t>
            </a:r>
            <a:r>
              <a:rPr lang="ru-RU" b="1" i="1" dirty="0" smtClean="0"/>
              <a:t> </a:t>
            </a:r>
            <a:r>
              <a:rPr lang="ru-RU" b="1" i="1" dirty="0" err="1" smtClean="0"/>
              <a:t>тулды</a:t>
            </a:r>
            <a:r>
              <a:rPr lang="ru-RU" b="1" i="1" dirty="0" smtClean="0"/>
              <a:t>. </a:t>
            </a:r>
            <a:r>
              <a:rPr lang="ru-RU" b="1" i="1" dirty="0" err="1" smtClean="0"/>
              <a:t>Туган</a:t>
            </a:r>
            <a:r>
              <a:rPr lang="ru-RU" b="1" i="1" dirty="0" smtClean="0"/>
              <a:t> як </a:t>
            </a:r>
            <a:r>
              <a:rPr lang="ru-RU" b="1" i="1" dirty="0" err="1" smtClean="0"/>
              <a:t>данлы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хезмэте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белэн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ботен</a:t>
            </a:r>
            <a:r>
              <a:rPr lang="ru-RU" b="1" i="1" dirty="0" smtClean="0"/>
              <a:t> ил </a:t>
            </a:r>
            <a:r>
              <a:rPr lang="ru-RU" b="1" i="1" dirty="0" err="1" smtClean="0"/>
              <a:t>кулэмендэ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мактауга</a:t>
            </a:r>
            <a:r>
              <a:rPr lang="ru-RU" b="1" i="1" dirty="0" smtClean="0"/>
              <a:t> лаек </a:t>
            </a:r>
            <a:r>
              <a:rPr lang="ru-RU" b="1" i="1" dirty="0" err="1" smtClean="0"/>
              <a:t>булган</a:t>
            </a:r>
            <a:r>
              <a:rPr lang="ru-RU" b="1" i="1" dirty="0" smtClean="0"/>
              <a:t> батыр </a:t>
            </a:r>
            <a:r>
              <a:rPr lang="ru-RU" b="1" i="1" dirty="0" err="1" smtClean="0"/>
              <a:t>йорэкле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улларын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белергэ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тиеш</a:t>
            </a:r>
            <a:r>
              <a:rPr lang="ru-RU" b="1" i="1" dirty="0" smtClean="0"/>
              <a:t>… Ары </a:t>
            </a:r>
            <a:r>
              <a:rPr lang="ru-RU" b="1" i="1" dirty="0" err="1" smtClean="0"/>
              <a:t>авылы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клубында</a:t>
            </a:r>
            <a:r>
              <a:rPr lang="ru-RU" b="1" i="1" dirty="0" smtClean="0"/>
              <a:t> эле </a:t>
            </a:r>
            <a:r>
              <a:rPr lang="ru-RU" b="1" i="1" dirty="0" err="1" smtClean="0"/>
              <a:t>буген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дэ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анын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тырышлыгы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белэн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торле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елларда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алган</a:t>
            </a:r>
            <a:r>
              <a:rPr lang="ru-RU" b="1" i="1" dirty="0" smtClean="0"/>
              <a:t> 17 </a:t>
            </a:r>
            <a:r>
              <a:rPr lang="ru-RU" b="1" i="1" dirty="0" err="1" smtClean="0"/>
              <a:t>Ботенроссия</a:t>
            </a:r>
            <a:r>
              <a:rPr lang="ru-RU" b="1" i="1" dirty="0" smtClean="0"/>
              <a:t>, республика </a:t>
            </a:r>
            <a:r>
              <a:rPr lang="ru-RU" b="1" i="1" dirty="0" err="1" smtClean="0"/>
              <a:t>хэм</a:t>
            </a:r>
            <a:r>
              <a:rPr lang="ru-RU" b="1" i="1" dirty="0" smtClean="0"/>
              <a:t> район </a:t>
            </a:r>
            <a:r>
              <a:rPr lang="ru-RU" b="1" i="1" dirty="0" err="1" smtClean="0"/>
              <a:t>грамоталары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саклана</a:t>
            </a:r>
            <a:r>
              <a:rPr lang="ru-RU" b="1" i="1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WJyCMijY-b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942" r="5942"/>
          <a:stretch>
            <a:fillRect/>
          </a:stretch>
        </p:blipFill>
        <p:spPr>
          <a:xfrm rot="255754">
            <a:off x="3055250" y="549352"/>
            <a:ext cx="5573493" cy="57427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advClick="0" advTm="14437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764704"/>
            <a:ext cx="2743200" cy="5483696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err="1" smtClean="0"/>
              <a:t>Куз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тимэсен</a:t>
            </a:r>
            <a:r>
              <a:rPr lang="ru-RU" sz="1600" dirty="0" smtClean="0"/>
              <a:t> </a:t>
            </a:r>
            <a:r>
              <a:rPr lang="ru-RU" sz="1600" dirty="0" err="1" smtClean="0"/>
              <a:t>тавышына</a:t>
            </a:r>
            <a:r>
              <a:rPr lang="ru-RU" sz="1600" dirty="0" smtClean="0"/>
              <a:t> </a:t>
            </a:r>
          </a:p>
          <a:p>
            <a:r>
              <a:rPr lang="ru-RU" sz="1600" dirty="0" err="1" smtClean="0"/>
              <a:t>Искиткеч</a:t>
            </a:r>
            <a:r>
              <a:rPr lang="ru-RU" sz="1600" dirty="0" smtClean="0"/>
              <a:t> </a:t>
            </a:r>
            <a:r>
              <a:rPr lang="ru-RU" sz="1600" dirty="0" err="1" smtClean="0"/>
              <a:t>анын</a:t>
            </a:r>
            <a:r>
              <a:rPr lang="ru-RU" sz="1600" dirty="0" smtClean="0"/>
              <a:t> </a:t>
            </a:r>
            <a:r>
              <a:rPr lang="ru-RU" sz="1600" dirty="0" err="1" smtClean="0"/>
              <a:t>моны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85 </a:t>
            </a:r>
            <a:r>
              <a:rPr lang="ru-RU" sz="1600" dirty="0" err="1" smtClean="0"/>
              <a:t>яшьне</a:t>
            </a:r>
            <a:r>
              <a:rPr lang="en-US" sz="1600" dirty="0" smtClean="0"/>
              <a:t> </a:t>
            </a:r>
            <a:r>
              <a:rPr lang="ru-RU" sz="1600" dirty="0" err="1" smtClean="0"/>
              <a:t>бирмэс</a:t>
            </a:r>
            <a:r>
              <a:rPr lang="ru-RU" sz="1600" dirty="0" smtClean="0"/>
              <a:t> </a:t>
            </a:r>
            <a:r>
              <a:rPr lang="ru-RU" sz="1600" dirty="0" err="1" smtClean="0"/>
              <a:t>хич</a:t>
            </a:r>
            <a:r>
              <a:rPr lang="ru-RU" sz="1600" dirty="0" smtClean="0"/>
              <a:t> кем</a:t>
            </a:r>
          </a:p>
          <a:p>
            <a:r>
              <a:rPr lang="ru-RU" sz="1600" dirty="0" err="1" smtClean="0"/>
              <a:t>Егетлэрдэй</a:t>
            </a:r>
            <a:r>
              <a:rPr lang="ru-RU" sz="1600" dirty="0" smtClean="0"/>
              <a:t> буй – сыны.</a:t>
            </a:r>
            <a:endParaRPr lang="ru-RU" sz="1600" dirty="0"/>
          </a:p>
        </p:txBody>
      </p:sp>
      <p:pic>
        <p:nvPicPr>
          <p:cNvPr id="5" name="Содержимое 4" descr="SQg7W2wXSC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764704"/>
            <a:ext cx="5111750" cy="5472607"/>
          </a:xfrm>
        </p:spPr>
      </p:pic>
    </p:spTree>
  </p:cSld>
  <p:clrMapOvr>
    <a:masterClrMapping/>
  </p:clrMapOvr>
  <p:transition advClick="0" advTm="13922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964</Words>
  <Application>Microsoft Office PowerPoint</Application>
  <PresentationFormat>Экран (4:3)</PresentationFormat>
  <Paragraphs>67</Paragraphs>
  <Slides>18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                      Авылым минем - АРЫ</vt:lpstr>
      <vt:lpstr>Слайд 2</vt:lpstr>
      <vt:lpstr>Слайд 3</vt:lpstr>
      <vt:lpstr>Слайд 4</vt:lpstr>
      <vt:lpstr>Слайд 5</vt:lpstr>
      <vt:lpstr>Слайд 6</vt:lpstr>
      <vt:lpstr>Тумыштан килгэн Талант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Филиал №5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21</cp:revision>
  <dcterms:modified xsi:type="dcterms:W3CDTF">2013-12-23T17:15:22Z</dcterms:modified>
</cp:coreProperties>
</file>